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357" r:id="rId2"/>
    <p:sldId id="278" r:id="rId3"/>
    <p:sldId id="314" r:id="rId4"/>
    <p:sldId id="364" r:id="rId5"/>
    <p:sldId id="408" r:id="rId6"/>
    <p:sldId id="319" r:id="rId7"/>
    <p:sldId id="395" r:id="rId8"/>
    <p:sldId id="390" r:id="rId9"/>
    <p:sldId id="397" r:id="rId10"/>
    <p:sldId id="398" r:id="rId11"/>
    <p:sldId id="399" r:id="rId12"/>
    <p:sldId id="400" r:id="rId13"/>
    <p:sldId id="401" r:id="rId14"/>
    <p:sldId id="409" r:id="rId15"/>
    <p:sldId id="414" r:id="rId16"/>
    <p:sldId id="415" r:id="rId17"/>
    <p:sldId id="416" r:id="rId18"/>
    <p:sldId id="417" r:id="rId19"/>
    <p:sldId id="332" r:id="rId20"/>
    <p:sldId id="407" r:id="rId21"/>
    <p:sldId id="404" r:id="rId22"/>
    <p:sldId id="405" r:id="rId23"/>
    <p:sldId id="406" r:id="rId24"/>
    <p:sldId id="343" r:id="rId25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2" d="100"/>
          <a:sy n="102" d="100"/>
        </p:scale>
        <p:origin x="-456" y="29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image" Target="../media/image26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894B6D-AB2D-42DB-BAFD-F9180978B86C}" type="doc">
      <dgm:prSet loTypeId="urn:microsoft.com/office/officeart/2005/8/layout/vList3" loCatId="list" qsTypeId="urn:microsoft.com/office/officeart/2005/8/quickstyle/simple1#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56D665EC-4702-4509-8D09-2B18984636F6}">
      <dgm:prSet phldrT="[Text]"/>
      <dgm:spPr/>
      <dgm:t>
        <a:bodyPr/>
        <a:lstStyle/>
        <a:p>
          <a:r>
            <a:rPr lang="en-US" dirty="0"/>
            <a:t>Laurel Dickson-Bull</a:t>
          </a:r>
        </a:p>
        <a:p>
          <a:r>
            <a:rPr lang="en-US" dirty="0"/>
            <a:t>Product Manager, IBM UrbanCode Deploy</a:t>
          </a:r>
        </a:p>
      </dgm:t>
    </dgm:pt>
    <dgm:pt modelId="{ED5F6A52-830C-48FA-A58F-0ABC2C85C21D}" type="parTrans" cxnId="{83043C22-5365-4BFC-B7B5-800B622D1B00}">
      <dgm:prSet/>
      <dgm:spPr/>
      <dgm:t>
        <a:bodyPr/>
        <a:lstStyle/>
        <a:p>
          <a:endParaRPr lang="en-US"/>
        </a:p>
      </dgm:t>
    </dgm:pt>
    <dgm:pt modelId="{42C5FF9A-FAC4-45A7-8FB0-A273F2D7828D}" type="sibTrans" cxnId="{83043C22-5365-4BFC-B7B5-800B622D1B00}">
      <dgm:prSet/>
      <dgm:spPr/>
      <dgm:t>
        <a:bodyPr/>
        <a:lstStyle/>
        <a:p>
          <a:endParaRPr lang="en-US"/>
        </a:p>
      </dgm:t>
    </dgm:pt>
    <dgm:pt modelId="{302614B5-B4BE-429F-A286-19845994EDBE}">
      <dgm:prSet phldrT="[Text]"/>
      <dgm:spPr/>
      <dgm:t>
        <a:bodyPr/>
        <a:lstStyle/>
        <a:p>
          <a:r>
            <a:rPr lang="en-US" dirty="0"/>
            <a:t>Steve Boone</a:t>
          </a:r>
        </a:p>
        <a:p>
          <a:r>
            <a:rPr lang="en-US" dirty="0"/>
            <a:t>Product Owner &amp; Development Manager, IBM UrbanCode Deploy</a:t>
          </a:r>
        </a:p>
      </dgm:t>
    </dgm:pt>
    <dgm:pt modelId="{839BFA34-34CB-4896-BD1F-4EA1EDC3A731}" type="parTrans" cxnId="{5DB0EE82-6D0D-4211-BF43-4BAF0622FA2D}">
      <dgm:prSet/>
      <dgm:spPr/>
      <dgm:t>
        <a:bodyPr/>
        <a:lstStyle/>
        <a:p>
          <a:endParaRPr lang="en-US"/>
        </a:p>
      </dgm:t>
    </dgm:pt>
    <dgm:pt modelId="{EB3525E9-D35A-4696-A7BF-471F7D3CFE76}" type="sibTrans" cxnId="{5DB0EE82-6D0D-4211-BF43-4BAF0622FA2D}">
      <dgm:prSet/>
      <dgm:spPr/>
      <dgm:t>
        <a:bodyPr/>
        <a:lstStyle/>
        <a:p>
          <a:endParaRPr lang="en-US"/>
        </a:p>
      </dgm:t>
    </dgm:pt>
    <dgm:pt modelId="{A31ADA01-75A2-44D9-A975-7B9212CC6897}" type="pres">
      <dgm:prSet presAssocID="{72894B6D-AB2D-42DB-BAFD-F9180978B86C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D0BE0A2-8881-4B2C-80F5-85BEC4FE86F3}" type="pres">
      <dgm:prSet presAssocID="{56D665EC-4702-4509-8D09-2B18984636F6}" presName="composite" presStyleCnt="0"/>
      <dgm:spPr/>
    </dgm:pt>
    <dgm:pt modelId="{0193E52F-450D-46A3-B71D-B71CE6F405E7}" type="pres">
      <dgm:prSet presAssocID="{56D665EC-4702-4509-8D09-2B18984636F6}" presName="imgShp" presStyleLbl="fgImgPlace1" presStyleIdx="0" presStyleCnt="2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6816175A-46FB-44C5-BEE3-12B7F4154EC4}" type="pres">
      <dgm:prSet presAssocID="{56D665EC-4702-4509-8D09-2B18984636F6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180428-F345-4374-A178-709C0C2EB8EC}" type="pres">
      <dgm:prSet presAssocID="{42C5FF9A-FAC4-45A7-8FB0-A273F2D7828D}" presName="spacing" presStyleCnt="0"/>
      <dgm:spPr/>
    </dgm:pt>
    <dgm:pt modelId="{2034C569-8DE6-4FAC-B792-815A483B0272}" type="pres">
      <dgm:prSet presAssocID="{302614B5-B4BE-429F-A286-19845994EDBE}" presName="composite" presStyleCnt="0"/>
      <dgm:spPr/>
    </dgm:pt>
    <dgm:pt modelId="{556FC69B-EB96-4B89-A510-01A665E35DBF}" type="pres">
      <dgm:prSet presAssocID="{302614B5-B4BE-429F-A286-19845994EDBE}" presName="imgShp" presStyleLbl="fgImgPlace1" presStyleIdx="1" presStyleCnt="2"/>
      <dgm:spPr>
        <a:blipFill>
          <a:blip xmlns:r="http://schemas.openxmlformats.org/officeDocument/2006/relationships" r:embed="rId2"/>
          <a:srcRect/>
          <a:stretch>
            <a:fillRect l="-1000" r="-1000"/>
          </a:stretch>
        </a:blipFill>
      </dgm:spPr>
    </dgm:pt>
    <dgm:pt modelId="{91B19264-F29B-4E6D-A482-EE5C8734DDE1}" type="pres">
      <dgm:prSet presAssocID="{302614B5-B4BE-429F-A286-19845994EDBE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221CCD5-1D3F-42B1-A50E-C21E21966E4F}" type="presOf" srcId="{56D665EC-4702-4509-8D09-2B18984636F6}" destId="{6816175A-46FB-44C5-BEE3-12B7F4154EC4}" srcOrd="0" destOrd="0" presId="urn:microsoft.com/office/officeart/2005/8/layout/vList3"/>
    <dgm:cxn modelId="{5DB0EE82-6D0D-4211-BF43-4BAF0622FA2D}" srcId="{72894B6D-AB2D-42DB-BAFD-F9180978B86C}" destId="{302614B5-B4BE-429F-A286-19845994EDBE}" srcOrd="1" destOrd="0" parTransId="{839BFA34-34CB-4896-BD1F-4EA1EDC3A731}" sibTransId="{EB3525E9-D35A-4696-A7BF-471F7D3CFE76}"/>
    <dgm:cxn modelId="{5EAC8457-5D13-4CE6-A46A-FDCB04CE4C2E}" type="presOf" srcId="{302614B5-B4BE-429F-A286-19845994EDBE}" destId="{91B19264-F29B-4E6D-A482-EE5C8734DDE1}" srcOrd="0" destOrd="0" presId="urn:microsoft.com/office/officeart/2005/8/layout/vList3"/>
    <dgm:cxn modelId="{83043C22-5365-4BFC-B7B5-800B622D1B00}" srcId="{72894B6D-AB2D-42DB-BAFD-F9180978B86C}" destId="{56D665EC-4702-4509-8D09-2B18984636F6}" srcOrd="0" destOrd="0" parTransId="{ED5F6A52-830C-48FA-A58F-0ABC2C85C21D}" sibTransId="{42C5FF9A-FAC4-45A7-8FB0-A273F2D7828D}"/>
    <dgm:cxn modelId="{FC3B5C04-E6E3-4DEE-A95C-F13023906F1A}" type="presOf" srcId="{72894B6D-AB2D-42DB-BAFD-F9180978B86C}" destId="{A31ADA01-75A2-44D9-A975-7B9212CC6897}" srcOrd="0" destOrd="0" presId="urn:microsoft.com/office/officeart/2005/8/layout/vList3"/>
    <dgm:cxn modelId="{CCE4A5B8-E421-46A8-8745-E9B366F4FEEE}" type="presParOf" srcId="{A31ADA01-75A2-44D9-A975-7B9212CC6897}" destId="{1D0BE0A2-8881-4B2C-80F5-85BEC4FE86F3}" srcOrd="0" destOrd="0" presId="urn:microsoft.com/office/officeart/2005/8/layout/vList3"/>
    <dgm:cxn modelId="{02DF1D84-30E9-4001-89BC-A8B1016E3F18}" type="presParOf" srcId="{1D0BE0A2-8881-4B2C-80F5-85BEC4FE86F3}" destId="{0193E52F-450D-46A3-B71D-B71CE6F405E7}" srcOrd="0" destOrd="0" presId="urn:microsoft.com/office/officeart/2005/8/layout/vList3"/>
    <dgm:cxn modelId="{165E7440-7A07-41F1-BD4A-5A727280ADB5}" type="presParOf" srcId="{1D0BE0A2-8881-4B2C-80F5-85BEC4FE86F3}" destId="{6816175A-46FB-44C5-BEE3-12B7F4154EC4}" srcOrd="1" destOrd="0" presId="urn:microsoft.com/office/officeart/2005/8/layout/vList3"/>
    <dgm:cxn modelId="{D9950893-52F1-4367-A2D4-C67E3FE54AA7}" type="presParOf" srcId="{A31ADA01-75A2-44D9-A975-7B9212CC6897}" destId="{8C180428-F345-4374-A178-709C0C2EB8EC}" srcOrd="1" destOrd="0" presId="urn:microsoft.com/office/officeart/2005/8/layout/vList3"/>
    <dgm:cxn modelId="{72EA8971-59DC-4A75-A7F8-A04A2C8A8CC1}" type="presParOf" srcId="{A31ADA01-75A2-44D9-A975-7B9212CC6897}" destId="{2034C569-8DE6-4FAC-B792-815A483B0272}" srcOrd="2" destOrd="0" presId="urn:microsoft.com/office/officeart/2005/8/layout/vList3"/>
    <dgm:cxn modelId="{5D934901-8475-4A53-BC0E-C169F5C85BEE}" type="presParOf" srcId="{2034C569-8DE6-4FAC-B792-815A483B0272}" destId="{556FC69B-EB96-4B89-A510-01A665E35DBF}" srcOrd="0" destOrd="0" presId="urn:microsoft.com/office/officeart/2005/8/layout/vList3"/>
    <dgm:cxn modelId="{21A8E33E-8163-4753-A1BB-7679CC63C54D}" type="presParOf" srcId="{2034C569-8DE6-4FAC-B792-815A483B0272}" destId="{91B19264-F29B-4E6D-A482-EE5C8734DD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E75C7F-46F7-4856-9A56-9BBD8F1D6F7D}" type="doc">
      <dgm:prSet loTypeId="urn:microsoft.com/office/officeart/2005/8/layout/hList1" loCatId="list" qsTypeId="urn:microsoft.com/office/officeart/2005/8/quickstyle/simple1#2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C3CF9366-97E2-4908-854E-F2D701699922}">
      <dgm:prSet phldrT="[Text]"/>
      <dgm:spPr/>
      <dgm:t>
        <a:bodyPr/>
        <a:lstStyle/>
        <a:p>
          <a:r>
            <a:rPr lang="en-US" dirty="0"/>
            <a:t>Available Solutions</a:t>
          </a:r>
        </a:p>
      </dgm:t>
    </dgm:pt>
    <dgm:pt modelId="{00903173-C580-4A73-AA09-0FE8FA2A1873}" type="parTrans" cxnId="{068383BC-40CF-4857-95DD-84A1F1B59F50}">
      <dgm:prSet/>
      <dgm:spPr/>
      <dgm:t>
        <a:bodyPr/>
        <a:lstStyle/>
        <a:p>
          <a:endParaRPr lang="en-US"/>
        </a:p>
      </dgm:t>
    </dgm:pt>
    <dgm:pt modelId="{1190CDDF-0589-4463-9CFD-35AFDF8C03A0}" type="sibTrans" cxnId="{068383BC-40CF-4857-95DD-84A1F1B59F50}">
      <dgm:prSet/>
      <dgm:spPr/>
      <dgm:t>
        <a:bodyPr/>
        <a:lstStyle/>
        <a:p>
          <a:endParaRPr lang="en-US"/>
        </a:p>
      </dgm:t>
    </dgm:pt>
    <dgm:pt modelId="{5C9FE562-C553-45F1-8D6D-B11AD17C33A4}">
      <dgm:prSet phldrT="[Text]"/>
      <dgm:spPr/>
      <dgm:t>
        <a:bodyPr/>
        <a:lstStyle/>
        <a:p>
          <a:r>
            <a:rPr lang="en-US" dirty="0"/>
            <a:t>UrbanCode </a:t>
          </a:r>
          <a:r>
            <a:rPr lang="en-US" b="1" dirty="0"/>
            <a:t>Build</a:t>
          </a:r>
        </a:p>
      </dgm:t>
    </dgm:pt>
    <dgm:pt modelId="{450492BE-8478-43D4-95A5-12F846D23C15}" type="parTrans" cxnId="{A1A69D81-DF5A-4A21-AEB1-39A726BE6ECE}">
      <dgm:prSet/>
      <dgm:spPr/>
      <dgm:t>
        <a:bodyPr/>
        <a:lstStyle/>
        <a:p>
          <a:endParaRPr lang="en-US"/>
        </a:p>
      </dgm:t>
    </dgm:pt>
    <dgm:pt modelId="{D57A915D-4571-46FD-9B67-9F8A0F5DCA41}" type="sibTrans" cxnId="{A1A69D81-DF5A-4A21-AEB1-39A726BE6ECE}">
      <dgm:prSet/>
      <dgm:spPr/>
      <dgm:t>
        <a:bodyPr/>
        <a:lstStyle/>
        <a:p>
          <a:endParaRPr lang="en-US"/>
        </a:p>
      </dgm:t>
    </dgm:pt>
    <dgm:pt modelId="{42B361AE-9196-41AA-9056-633C112FF219}">
      <dgm:prSet phldrT="[Text]"/>
      <dgm:spPr/>
      <dgm:t>
        <a:bodyPr/>
        <a:lstStyle/>
        <a:p>
          <a:r>
            <a:rPr lang="en-US" dirty="0"/>
            <a:t>Core Benefits</a:t>
          </a:r>
        </a:p>
      </dgm:t>
    </dgm:pt>
    <dgm:pt modelId="{4B1DB943-1A30-4AAC-B58A-56A5546AEDD0}" type="parTrans" cxnId="{DC9F0277-C947-41B7-B89A-17C81EC4CB93}">
      <dgm:prSet/>
      <dgm:spPr/>
      <dgm:t>
        <a:bodyPr/>
        <a:lstStyle/>
        <a:p>
          <a:endParaRPr lang="en-US"/>
        </a:p>
      </dgm:t>
    </dgm:pt>
    <dgm:pt modelId="{414E4F6C-2BB2-4674-9744-B7F4539D3C58}" type="sibTrans" cxnId="{DC9F0277-C947-41B7-B89A-17C81EC4CB93}">
      <dgm:prSet/>
      <dgm:spPr/>
      <dgm:t>
        <a:bodyPr/>
        <a:lstStyle/>
        <a:p>
          <a:endParaRPr lang="en-US"/>
        </a:p>
      </dgm:t>
    </dgm:pt>
    <dgm:pt modelId="{47879EB4-3921-4AB0-93E3-4EDE8A93C9D1}">
      <dgm:prSet phldrT="[Text]"/>
      <dgm:spPr/>
      <dgm:t>
        <a:bodyPr/>
        <a:lstStyle/>
        <a:p>
          <a:r>
            <a:rPr lang="en-US" b="1" dirty="0"/>
            <a:t>Speed</a:t>
          </a:r>
          <a:r>
            <a:rPr lang="en-US" dirty="0"/>
            <a:t> time to market</a:t>
          </a:r>
        </a:p>
      </dgm:t>
    </dgm:pt>
    <dgm:pt modelId="{792C9586-AD51-4453-A6DC-A89059F476AC}" type="parTrans" cxnId="{06FD0ACE-214D-4B54-A50F-2CE4FD90F79E}">
      <dgm:prSet/>
      <dgm:spPr/>
      <dgm:t>
        <a:bodyPr/>
        <a:lstStyle/>
        <a:p>
          <a:endParaRPr lang="en-US"/>
        </a:p>
      </dgm:t>
    </dgm:pt>
    <dgm:pt modelId="{DFD2AD23-CBD4-46F2-A1F9-2111601A6C78}" type="sibTrans" cxnId="{06FD0ACE-214D-4B54-A50F-2CE4FD90F79E}">
      <dgm:prSet/>
      <dgm:spPr/>
      <dgm:t>
        <a:bodyPr/>
        <a:lstStyle/>
        <a:p>
          <a:endParaRPr lang="en-US"/>
        </a:p>
      </dgm:t>
    </dgm:pt>
    <dgm:pt modelId="{93544D28-EB22-4268-866A-803FEF4D5B6D}">
      <dgm:prSet phldrT="[Text]"/>
      <dgm:spPr/>
      <dgm:t>
        <a:bodyPr/>
        <a:lstStyle/>
        <a:p>
          <a:r>
            <a:rPr lang="en-US" dirty="0"/>
            <a:t>UrbanCode </a:t>
          </a:r>
          <a:r>
            <a:rPr lang="en-US" b="1" dirty="0"/>
            <a:t>Deploy</a:t>
          </a:r>
        </a:p>
      </dgm:t>
    </dgm:pt>
    <dgm:pt modelId="{273529BB-3D2F-4A33-9AFD-788E74D8F76B}" type="parTrans" cxnId="{925E0010-968F-4196-B686-4CC602E0860E}">
      <dgm:prSet/>
      <dgm:spPr/>
      <dgm:t>
        <a:bodyPr/>
        <a:lstStyle/>
        <a:p>
          <a:endParaRPr lang="en-US"/>
        </a:p>
      </dgm:t>
    </dgm:pt>
    <dgm:pt modelId="{6527A7FB-BCFD-4CCC-A662-BB5DFFD689BF}" type="sibTrans" cxnId="{925E0010-968F-4196-B686-4CC602E0860E}">
      <dgm:prSet/>
      <dgm:spPr/>
      <dgm:t>
        <a:bodyPr/>
        <a:lstStyle/>
        <a:p>
          <a:endParaRPr lang="en-US"/>
        </a:p>
      </dgm:t>
    </dgm:pt>
    <dgm:pt modelId="{64BD9D37-0E08-4138-A018-664DE84C6E37}">
      <dgm:prSet phldrT="[Text]"/>
      <dgm:spPr/>
      <dgm:t>
        <a:bodyPr/>
        <a:lstStyle/>
        <a:p>
          <a:r>
            <a:rPr lang="en-US" dirty="0"/>
            <a:t>UrbanCode </a:t>
          </a:r>
          <a:r>
            <a:rPr lang="en-US" b="1" dirty="0"/>
            <a:t>Release</a:t>
          </a:r>
        </a:p>
      </dgm:t>
    </dgm:pt>
    <dgm:pt modelId="{4823CBB3-4C27-4369-B624-B3C925FBAB36}" type="parTrans" cxnId="{071CA786-80C7-45D7-B69F-EF91639BBD40}">
      <dgm:prSet/>
      <dgm:spPr/>
      <dgm:t>
        <a:bodyPr/>
        <a:lstStyle/>
        <a:p>
          <a:endParaRPr lang="en-US"/>
        </a:p>
      </dgm:t>
    </dgm:pt>
    <dgm:pt modelId="{2651B620-44E0-4575-AA6C-66DF66F98052}" type="sibTrans" cxnId="{071CA786-80C7-45D7-B69F-EF91639BBD40}">
      <dgm:prSet/>
      <dgm:spPr/>
      <dgm:t>
        <a:bodyPr/>
        <a:lstStyle/>
        <a:p>
          <a:endParaRPr lang="en-US"/>
        </a:p>
      </dgm:t>
    </dgm:pt>
    <dgm:pt modelId="{77EF0B7F-89FF-4EAE-A459-F964788A0AAC}">
      <dgm:prSet phldrT="[Text]"/>
      <dgm:spPr/>
      <dgm:t>
        <a:bodyPr/>
        <a:lstStyle/>
        <a:p>
          <a:r>
            <a:rPr lang="en-US" i="1" dirty="0"/>
            <a:t>Continuous Integration that scales</a:t>
          </a:r>
        </a:p>
      </dgm:t>
    </dgm:pt>
    <dgm:pt modelId="{FE4B613A-89B4-4DFC-AFA8-406B7E1CE4F3}" type="parTrans" cxnId="{21CC380C-224E-4323-B074-3682A253EBAD}">
      <dgm:prSet/>
      <dgm:spPr/>
      <dgm:t>
        <a:bodyPr/>
        <a:lstStyle/>
        <a:p>
          <a:endParaRPr lang="en-US"/>
        </a:p>
      </dgm:t>
    </dgm:pt>
    <dgm:pt modelId="{763E49FE-4DED-4742-9592-7D87BC8EB103}" type="sibTrans" cxnId="{21CC380C-224E-4323-B074-3682A253EBAD}">
      <dgm:prSet/>
      <dgm:spPr/>
      <dgm:t>
        <a:bodyPr/>
        <a:lstStyle/>
        <a:p>
          <a:endParaRPr lang="en-US"/>
        </a:p>
      </dgm:t>
    </dgm:pt>
    <dgm:pt modelId="{A21BB8BB-6D49-4E54-8CB1-4D712381C6CC}">
      <dgm:prSet phldrT="[Text]"/>
      <dgm:spPr/>
      <dgm:t>
        <a:bodyPr/>
        <a:lstStyle/>
        <a:p>
          <a:r>
            <a:rPr lang="en-US" i="1" dirty="0"/>
            <a:t>Full-stack deployment automation for applications</a:t>
          </a:r>
        </a:p>
      </dgm:t>
    </dgm:pt>
    <dgm:pt modelId="{F1207C07-27D0-4A93-8622-226451D3DABA}" type="parTrans" cxnId="{37CF16FD-79DB-43FB-9E83-88D8F750D5A9}">
      <dgm:prSet/>
      <dgm:spPr/>
      <dgm:t>
        <a:bodyPr/>
        <a:lstStyle/>
        <a:p>
          <a:endParaRPr lang="en-US"/>
        </a:p>
      </dgm:t>
    </dgm:pt>
    <dgm:pt modelId="{A17620CB-256D-48C6-96B3-1BB9C03C930A}" type="sibTrans" cxnId="{37CF16FD-79DB-43FB-9E83-88D8F750D5A9}">
      <dgm:prSet/>
      <dgm:spPr/>
      <dgm:t>
        <a:bodyPr/>
        <a:lstStyle/>
        <a:p>
          <a:endParaRPr lang="en-US"/>
        </a:p>
      </dgm:t>
    </dgm:pt>
    <dgm:pt modelId="{5A5C5968-ABFD-49FF-A78E-F7CA6C4D1B93}">
      <dgm:prSet phldrT="[Text]"/>
      <dgm:spPr/>
      <dgm:t>
        <a:bodyPr/>
        <a:lstStyle/>
        <a:p>
          <a:r>
            <a:rPr lang="en-US" i="1" dirty="0"/>
            <a:t>Collaborative release management across many apps</a:t>
          </a:r>
        </a:p>
      </dgm:t>
    </dgm:pt>
    <dgm:pt modelId="{2A4BCE17-A714-4317-BC29-077E274204A0}" type="parTrans" cxnId="{2CB71D83-EF19-46A1-B23A-275F62826A79}">
      <dgm:prSet/>
      <dgm:spPr/>
      <dgm:t>
        <a:bodyPr/>
        <a:lstStyle/>
        <a:p>
          <a:endParaRPr lang="en-US"/>
        </a:p>
      </dgm:t>
    </dgm:pt>
    <dgm:pt modelId="{55DFCD90-3DDB-44F0-BAE3-C3EC1B460AF4}" type="sibTrans" cxnId="{2CB71D83-EF19-46A1-B23A-275F62826A79}">
      <dgm:prSet/>
      <dgm:spPr/>
      <dgm:t>
        <a:bodyPr/>
        <a:lstStyle/>
        <a:p>
          <a:endParaRPr lang="en-US"/>
        </a:p>
      </dgm:t>
    </dgm:pt>
    <dgm:pt modelId="{B4CDE334-A7DB-4D9E-ACE0-5ED4F321A221}">
      <dgm:prSet/>
      <dgm:spPr/>
      <dgm:t>
        <a:bodyPr/>
        <a:lstStyle/>
        <a:p>
          <a:r>
            <a:rPr lang="en-US" b="1" dirty="0"/>
            <a:t>Simplify</a:t>
          </a:r>
          <a:r>
            <a:rPr lang="en-US" dirty="0"/>
            <a:t> audit</a:t>
          </a:r>
        </a:p>
      </dgm:t>
    </dgm:pt>
    <dgm:pt modelId="{EF8A6863-D080-4125-99A6-128D830BDE0D}" type="parTrans" cxnId="{CC440008-97F0-4DE8-AE27-3B7A1FA27061}">
      <dgm:prSet/>
      <dgm:spPr/>
      <dgm:t>
        <a:bodyPr/>
        <a:lstStyle/>
        <a:p>
          <a:endParaRPr lang="en-US"/>
        </a:p>
      </dgm:t>
    </dgm:pt>
    <dgm:pt modelId="{78061668-F8DD-46B3-B019-4E90CA7BBCEF}" type="sibTrans" cxnId="{CC440008-97F0-4DE8-AE27-3B7A1FA27061}">
      <dgm:prSet/>
      <dgm:spPr/>
      <dgm:t>
        <a:bodyPr/>
        <a:lstStyle/>
        <a:p>
          <a:endParaRPr lang="en-US"/>
        </a:p>
      </dgm:t>
    </dgm:pt>
    <dgm:pt modelId="{0D26868A-54E2-40B5-956E-7399DA15C491}">
      <dgm:prSet/>
      <dgm:spPr/>
      <dgm:t>
        <a:bodyPr/>
        <a:lstStyle/>
        <a:p>
          <a:r>
            <a:rPr lang="en-US" b="1" dirty="0"/>
            <a:t>Reduce</a:t>
          </a:r>
          <a:r>
            <a:rPr lang="en-US" dirty="0"/>
            <a:t> the risk of change</a:t>
          </a:r>
        </a:p>
      </dgm:t>
    </dgm:pt>
    <dgm:pt modelId="{6590F0A4-A3CC-4672-BACF-542C56F93B2D}" type="parTrans" cxnId="{79F7C76D-63A7-4356-819B-E6FF401E9F60}">
      <dgm:prSet/>
      <dgm:spPr/>
      <dgm:t>
        <a:bodyPr/>
        <a:lstStyle/>
        <a:p>
          <a:endParaRPr lang="en-US"/>
        </a:p>
      </dgm:t>
    </dgm:pt>
    <dgm:pt modelId="{2C2E7199-1860-4C42-9290-F5DD9ED48354}" type="sibTrans" cxnId="{79F7C76D-63A7-4356-819B-E6FF401E9F60}">
      <dgm:prSet/>
      <dgm:spPr/>
      <dgm:t>
        <a:bodyPr/>
        <a:lstStyle/>
        <a:p>
          <a:endParaRPr lang="en-US"/>
        </a:p>
      </dgm:t>
    </dgm:pt>
    <dgm:pt modelId="{23EA8A0C-1139-43E0-A7FF-61CCB19227E8}">
      <dgm:prSet/>
      <dgm:spPr/>
      <dgm:t>
        <a:bodyPr/>
        <a:lstStyle/>
        <a:p>
          <a:r>
            <a:rPr lang="en-US" dirty="0"/>
            <a:t>Do it all at </a:t>
          </a:r>
          <a:r>
            <a:rPr lang="en-US" b="1" dirty="0"/>
            <a:t>scale</a:t>
          </a:r>
        </a:p>
      </dgm:t>
    </dgm:pt>
    <dgm:pt modelId="{20F70D48-780E-4763-AE90-F47208E385F3}" type="parTrans" cxnId="{D0CA6629-73D8-487C-94FA-0F139CD6126A}">
      <dgm:prSet/>
      <dgm:spPr/>
      <dgm:t>
        <a:bodyPr/>
        <a:lstStyle/>
        <a:p>
          <a:endParaRPr lang="en-US"/>
        </a:p>
      </dgm:t>
    </dgm:pt>
    <dgm:pt modelId="{1EBA3C83-D4B4-4A78-8588-22E41FC28F0D}" type="sibTrans" cxnId="{D0CA6629-73D8-487C-94FA-0F139CD6126A}">
      <dgm:prSet/>
      <dgm:spPr/>
      <dgm:t>
        <a:bodyPr/>
        <a:lstStyle/>
        <a:p>
          <a:endParaRPr lang="en-US"/>
        </a:p>
      </dgm:t>
    </dgm:pt>
    <dgm:pt modelId="{624A01E5-838F-49E3-822C-4878E5DFD348}" type="pres">
      <dgm:prSet presAssocID="{E4E75C7F-46F7-4856-9A56-9BBD8F1D6F7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F47990A-A2BA-4DDE-8DC3-B8E5D5792E73}" type="pres">
      <dgm:prSet presAssocID="{C3CF9366-97E2-4908-854E-F2D701699922}" presName="composite" presStyleCnt="0"/>
      <dgm:spPr/>
    </dgm:pt>
    <dgm:pt modelId="{786B9B2C-2864-4288-9522-B6F93B1CC2BA}" type="pres">
      <dgm:prSet presAssocID="{C3CF9366-97E2-4908-854E-F2D701699922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7DB846-7480-4CFE-A09D-137A36A932B6}" type="pres">
      <dgm:prSet presAssocID="{C3CF9366-97E2-4908-854E-F2D701699922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54D42B-6C83-4FED-B9F2-A831F225E85F}" type="pres">
      <dgm:prSet presAssocID="{1190CDDF-0589-4463-9CFD-35AFDF8C03A0}" presName="space" presStyleCnt="0"/>
      <dgm:spPr/>
    </dgm:pt>
    <dgm:pt modelId="{8C13955E-B3C5-4B54-AA06-35261D52A99D}" type="pres">
      <dgm:prSet presAssocID="{42B361AE-9196-41AA-9056-633C112FF219}" presName="composite" presStyleCnt="0"/>
      <dgm:spPr/>
    </dgm:pt>
    <dgm:pt modelId="{42C4D187-8206-45D4-BCA3-140BE5DA7142}" type="pres">
      <dgm:prSet presAssocID="{42B361AE-9196-41AA-9056-633C112FF219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3A91DB-1547-4E95-8CC0-97DDE7ABD46F}" type="pres">
      <dgm:prSet presAssocID="{42B361AE-9196-41AA-9056-633C112FF219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FE4ACE5-3719-4127-A944-1EEE98E2556B}" type="presOf" srcId="{0D26868A-54E2-40B5-956E-7399DA15C491}" destId="{B43A91DB-1547-4E95-8CC0-97DDE7ABD46F}" srcOrd="0" destOrd="2" presId="urn:microsoft.com/office/officeart/2005/8/layout/hList1"/>
    <dgm:cxn modelId="{9A350229-BD44-4CBC-ACA1-B346B2CC125A}" type="presOf" srcId="{47879EB4-3921-4AB0-93E3-4EDE8A93C9D1}" destId="{B43A91DB-1547-4E95-8CC0-97DDE7ABD46F}" srcOrd="0" destOrd="0" presId="urn:microsoft.com/office/officeart/2005/8/layout/hList1"/>
    <dgm:cxn modelId="{1936FA69-857A-4FCE-BD78-EA8ADCB4B664}" type="presOf" srcId="{A21BB8BB-6D49-4E54-8CB1-4D712381C6CC}" destId="{207DB846-7480-4CFE-A09D-137A36A932B6}" srcOrd="0" destOrd="3" presId="urn:microsoft.com/office/officeart/2005/8/layout/hList1"/>
    <dgm:cxn modelId="{A1A69D81-DF5A-4A21-AEB1-39A726BE6ECE}" srcId="{C3CF9366-97E2-4908-854E-F2D701699922}" destId="{5C9FE562-C553-45F1-8D6D-B11AD17C33A4}" srcOrd="0" destOrd="0" parTransId="{450492BE-8478-43D4-95A5-12F846D23C15}" sibTransId="{D57A915D-4571-46FD-9B67-9F8A0F5DCA41}"/>
    <dgm:cxn modelId="{CB7E29DE-8986-4E17-BBAE-B334ACDE702B}" type="presOf" srcId="{77EF0B7F-89FF-4EAE-A459-F964788A0AAC}" destId="{207DB846-7480-4CFE-A09D-137A36A932B6}" srcOrd="0" destOrd="1" presId="urn:microsoft.com/office/officeart/2005/8/layout/hList1"/>
    <dgm:cxn modelId="{C5B24ACD-7418-435C-ABF5-C818DC50BC9E}" type="presOf" srcId="{E4E75C7F-46F7-4856-9A56-9BBD8F1D6F7D}" destId="{624A01E5-838F-49E3-822C-4878E5DFD348}" srcOrd="0" destOrd="0" presId="urn:microsoft.com/office/officeart/2005/8/layout/hList1"/>
    <dgm:cxn modelId="{6C18A6A7-A47B-406A-BCF0-FC4080558124}" type="presOf" srcId="{42B361AE-9196-41AA-9056-633C112FF219}" destId="{42C4D187-8206-45D4-BCA3-140BE5DA7142}" srcOrd="0" destOrd="0" presId="urn:microsoft.com/office/officeart/2005/8/layout/hList1"/>
    <dgm:cxn modelId="{D0CA6629-73D8-487C-94FA-0F139CD6126A}" srcId="{42B361AE-9196-41AA-9056-633C112FF219}" destId="{23EA8A0C-1139-43E0-A7FF-61CCB19227E8}" srcOrd="3" destOrd="0" parTransId="{20F70D48-780E-4763-AE90-F47208E385F3}" sibTransId="{1EBA3C83-D4B4-4A78-8588-22E41FC28F0D}"/>
    <dgm:cxn modelId="{F6719A4B-F7FC-4373-9F3C-57211A6A2B9B}" type="presOf" srcId="{64BD9D37-0E08-4138-A018-664DE84C6E37}" destId="{207DB846-7480-4CFE-A09D-137A36A932B6}" srcOrd="0" destOrd="4" presId="urn:microsoft.com/office/officeart/2005/8/layout/hList1"/>
    <dgm:cxn modelId="{068383BC-40CF-4857-95DD-84A1F1B59F50}" srcId="{E4E75C7F-46F7-4856-9A56-9BBD8F1D6F7D}" destId="{C3CF9366-97E2-4908-854E-F2D701699922}" srcOrd="0" destOrd="0" parTransId="{00903173-C580-4A73-AA09-0FE8FA2A1873}" sibTransId="{1190CDDF-0589-4463-9CFD-35AFDF8C03A0}"/>
    <dgm:cxn modelId="{4B1E696E-98BD-4800-A343-D1A1284453CD}" type="presOf" srcId="{23EA8A0C-1139-43E0-A7FF-61CCB19227E8}" destId="{B43A91DB-1547-4E95-8CC0-97DDE7ABD46F}" srcOrd="0" destOrd="3" presId="urn:microsoft.com/office/officeart/2005/8/layout/hList1"/>
    <dgm:cxn modelId="{21CC380C-224E-4323-B074-3682A253EBAD}" srcId="{5C9FE562-C553-45F1-8D6D-B11AD17C33A4}" destId="{77EF0B7F-89FF-4EAE-A459-F964788A0AAC}" srcOrd="0" destOrd="0" parTransId="{FE4B613A-89B4-4DFC-AFA8-406B7E1CE4F3}" sibTransId="{763E49FE-4DED-4742-9592-7D87BC8EB103}"/>
    <dgm:cxn modelId="{8F35B94E-5851-445E-A980-060C88D67178}" type="presOf" srcId="{C3CF9366-97E2-4908-854E-F2D701699922}" destId="{786B9B2C-2864-4288-9522-B6F93B1CC2BA}" srcOrd="0" destOrd="0" presId="urn:microsoft.com/office/officeart/2005/8/layout/hList1"/>
    <dgm:cxn modelId="{2CB71D83-EF19-46A1-B23A-275F62826A79}" srcId="{64BD9D37-0E08-4138-A018-664DE84C6E37}" destId="{5A5C5968-ABFD-49FF-A78E-F7CA6C4D1B93}" srcOrd="0" destOrd="0" parTransId="{2A4BCE17-A714-4317-BC29-077E274204A0}" sibTransId="{55DFCD90-3DDB-44F0-BAE3-C3EC1B460AF4}"/>
    <dgm:cxn modelId="{DC9F0277-C947-41B7-B89A-17C81EC4CB93}" srcId="{E4E75C7F-46F7-4856-9A56-9BBD8F1D6F7D}" destId="{42B361AE-9196-41AA-9056-633C112FF219}" srcOrd="1" destOrd="0" parTransId="{4B1DB943-1A30-4AAC-B58A-56A5546AEDD0}" sibTransId="{414E4F6C-2BB2-4674-9744-B7F4539D3C58}"/>
    <dgm:cxn modelId="{3A7A52CF-9300-4E31-9A15-7EC6AA15FA12}" type="presOf" srcId="{B4CDE334-A7DB-4D9E-ACE0-5ED4F321A221}" destId="{B43A91DB-1547-4E95-8CC0-97DDE7ABD46F}" srcOrd="0" destOrd="1" presId="urn:microsoft.com/office/officeart/2005/8/layout/hList1"/>
    <dgm:cxn modelId="{CC440008-97F0-4DE8-AE27-3B7A1FA27061}" srcId="{42B361AE-9196-41AA-9056-633C112FF219}" destId="{B4CDE334-A7DB-4D9E-ACE0-5ED4F321A221}" srcOrd="1" destOrd="0" parTransId="{EF8A6863-D080-4125-99A6-128D830BDE0D}" sibTransId="{78061668-F8DD-46B3-B019-4E90CA7BBCEF}"/>
    <dgm:cxn modelId="{5AFDEE27-3E55-413C-A6A3-B79CC367DC55}" type="presOf" srcId="{93544D28-EB22-4268-866A-803FEF4D5B6D}" destId="{207DB846-7480-4CFE-A09D-137A36A932B6}" srcOrd="0" destOrd="2" presId="urn:microsoft.com/office/officeart/2005/8/layout/hList1"/>
    <dgm:cxn modelId="{071CA786-80C7-45D7-B69F-EF91639BBD40}" srcId="{C3CF9366-97E2-4908-854E-F2D701699922}" destId="{64BD9D37-0E08-4138-A018-664DE84C6E37}" srcOrd="2" destOrd="0" parTransId="{4823CBB3-4C27-4369-B624-B3C925FBAB36}" sibTransId="{2651B620-44E0-4575-AA6C-66DF66F98052}"/>
    <dgm:cxn modelId="{0769489A-9EF7-4B3C-8143-32F3CC30A60B}" type="presOf" srcId="{5A5C5968-ABFD-49FF-A78E-F7CA6C4D1B93}" destId="{207DB846-7480-4CFE-A09D-137A36A932B6}" srcOrd="0" destOrd="5" presId="urn:microsoft.com/office/officeart/2005/8/layout/hList1"/>
    <dgm:cxn modelId="{79F7C76D-63A7-4356-819B-E6FF401E9F60}" srcId="{42B361AE-9196-41AA-9056-633C112FF219}" destId="{0D26868A-54E2-40B5-956E-7399DA15C491}" srcOrd="2" destOrd="0" parTransId="{6590F0A4-A3CC-4672-BACF-542C56F93B2D}" sibTransId="{2C2E7199-1860-4C42-9290-F5DD9ED48354}"/>
    <dgm:cxn modelId="{06FD0ACE-214D-4B54-A50F-2CE4FD90F79E}" srcId="{42B361AE-9196-41AA-9056-633C112FF219}" destId="{47879EB4-3921-4AB0-93E3-4EDE8A93C9D1}" srcOrd="0" destOrd="0" parTransId="{792C9586-AD51-4453-A6DC-A89059F476AC}" sibTransId="{DFD2AD23-CBD4-46F2-A1F9-2111601A6C78}"/>
    <dgm:cxn modelId="{F7D1C3E9-6298-4901-9E4B-5B7C109ADD44}" type="presOf" srcId="{5C9FE562-C553-45F1-8D6D-B11AD17C33A4}" destId="{207DB846-7480-4CFE-A09D-137A36A932B6}" srcOrd="0" destOrd="0" presId="urn:microsoft.com/office/officeart/2005/8/layout/hList1"/>
    <dgm:cxn modelId="{37CF16FD-79DB-43FB-9E83-88D8F750D5A9}" srcId="{93544D28-EB22-4268-866A-803FEF4D5B6D}" destId="{A21BB8BB-6D49-4E54-8CB1-4D712381C6CC}" srcOrd="0" destOrd="0" parTransId="{F1207C07-27D0-4A93-8622-226451D3DABA}" sibTransId="{A17620CB-256D-48C6-96B3-1BB9C03C930A}"/>
    <dgm:cxn modelId="{925E0010-968F-4196-B686-4CC602E0860E}" srcId="{C3CF9366-97E2-4908-854E-F2D701699922}" destId="{93544D28-EB22-4268-866A-803FEF4D5B6D}" srcOrd="1" destOrd="0" parTransId="{273529BB-3D2F-4A33-9AFD-788E74D8F76B}" sibTransId="{6527A7FB-BCFD-4CCC-A662-BB5DFFD689BF}"/>
    <dgm:cxn modelId="{03DB7D66-AF56-4180-81C7-BB10390F9DC4}" type="presParOf" srcId="{624A01E5-838F-49E3-822C-4878E5DFD348}" destId="{1F47990A-A2BA-4DDE-8DC3-B8E5D5792E73}" srcOrd="0" destOrd="0" presId="urn:microsoft.com/office/officeart/2005/8/layout/hList1"/>
    <dgm:cxn modelId="{C41CBB52-6074-4E82-9C91-C1F2EC5BF06D}" type="presParOf" srcId="{1F47990A-A2BA-4DDE-8DC3-B8E5D5792E73}" destId="{786B9B2C-2864-4288-9522-B6F93B1CC2BA}" srcOrd="0" destOrd="0" presId="urn:microsoft.com/office/officeart/2005/8/layout/hList1"/>
    <dgm:cxn modelId="{92CBED24-02FB-4D3E-83E8-FCF2DE3C0362}" type="presParOf" srcId="{1F47990A-A2BA-4DDE-8DC3-B8E5D5792E73}" destId="{207DB846-7480-4CFE-A09D-137A36A932B6}" srcOrd="1" destOrd="0" presId="urn:microsoft.com/office/officeart/2005/8/layout/hList1"/>
    <dgm:cxn modelId="{26DE30F6-46B9-4ECC-A623-76E51323BC03}" type="presParOf" srcId="{624A01E5-838F-49E3-822C-4878E5DFD348}" destId="{1954D42B-6C83-4FED-B9F2-A831F225E85F}" srcOrd="1" destOrd="0" presId="urn:microsoft.com/office/officeart/2005/8/layout/hList1"/>
    <dgm:cxn modelId="{F13D94F5-8F69-4927-AA73-EF352596CDCC}" type="presParOf" srcId="{624A01E5-838F-49E3-822C-4878E5DFD348}" destId="{8C13955E-B3C5-4B54-AA06-35261D52A99D}" srcOrd="2" destOrd="0" presId="urn:microsoft.com/office/officeart/2005/8/layout/hList1"/>
    <dgm:cxn modelId="{46BD648D-AED4-4B44-9DAD-A88A055A1EF3}" type="presParOf" srcId="{8C13955E-B3C5-4B54-AA06-35261D52A99D}" destId="{42C4D187-8206-45D4-BCA3-140BE5DA7142}" srcOrd="0" destOrd="0" presId="urn:microsoft.com/office/officeart/2005/8/layout/hList1"/>
    <dgm:cxn modelId="{51574D97-EF6F-4B06-A664-CC27DADC86F0}" type="presParOf" srcId="{8C13955E-B3C5-4B54-AA06-35261D52A99D}" destId="{B43A91DB-1547-4E95-8CC0-97DDE7ABD46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16175A-46FB-44C5-BEE3-12B7F4154EC4}">
      <dsp:nvSpPr>
        <dsp:cNvPr id="0" name=""/>
        <dsp:cNvSpPr/>
      </dsp:nvSpPr>
      <dsp:spPr>
        <a:xfrm rot="10800000">
          <a:off x="1462816" y="1329"/>
          <a:ext cx="4053840" cy="1766947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9175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Laurel Dickson-Bull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Product Manager, IBM UrbanCode Deploy</a:t>
          </a:r>
        </a:p>
      </dsp:txBody>
      <dsp:txXfrm rot="10800000">
        <a:off x="1904553" y="1329"/>
        <a:ext cx="3612103" cy="1766947"/>
      </dsp:txXfrm>
    </dsp:sp>
    <dsp:sp modelId="{0193E52F-450D-46A3-B71D-B71CE6F405E7}">
      <dsp:nvSpPr>
        <dsp:cNvPr id="0" name=""/>
        <dsp:cNvSpPr/>
      </dsp:nvSpPr>
      <dsp:spPr>
        <a:xfrm>
          <a:off x="579343" y="1329"/>
          <a:ext cx="1766947" cy="1766947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B19264-F29B-4E6D-A482-EE5C8734DDE1}">
      <dsp:nvSpPr>
        <dsp:cNvPr id="0" name=""/>
        <dsp:cNvSpPr/>
      </dsp:nvSpPr>
      <dsp:spPr>
        <a:xfrm rot="10800000">
          <a:off x="1462816" y="2295723"/>
          <a:ext cx="4053840" cy="1766947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9175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Steve Boone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Product Owner &amp; Development Manager, IBM UrbanCode Deploy</a:t>
          </a:r>
        </a:p>
      </dsp:txBody>
      <dsp:txXfrm rot="10800000">
        <a:off x="1904553" y="2295723"/>
        <a:ext cx="3612103" cy="1766947"/>
      </dsp:txXfrm>
    </dsp:sp>
    <dsp:sp modelId="{556FC69B-EB96-4B89-A510-01A665E35DBF}">
      <dsp:nvSpPr>
        <dsp:cNvPr id="0" name=""/>
        <dsp:cNvSpPr/>
      </dsp:nvSpPr>
      <dsp:spPr>
        <a:xfrm>
          <a:off x="579343" y="2295723"/>
          <a:ext cx="1766947" cy="1766947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1000" r="-1000"/>
          </a:stretch>
        </a:blip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6B9B2C-2864-4288-9522-B6F93B1CC2BA}">
      <dsp:nvSpPr>
        <dsp:cNvPr id="0" name=""/>
        <dsp:cNvSpPr/>
      </dsp:nvSpPr>
      <dsp:spPr>
        <a:xfrm>
          <a:off x="34" y="170574"/>
          <a:ext cx="3323332" cy="432000"/>
        </a:xfrm>
        <a:prstGeom prst="rect">
          <a:avLst/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Available Solutions</a:t>
          </a:r>
        </a:p>
      </dsp:txBody>
      <dsp:txXfrm>
        <a:off x="34" y="170574"/>
        <a:ext cx="3323332" cy="432000"/>
      </dsp:txXfrm>
    </dsp:sp>
    <dsp:sp modelId="{207DB846-7480-4CFE-A09D-137A36A932B6}">
      <dsp:nvSpPr>
        <dsp:cNvPr id="0" name=""/>
        <dsp:cNvSpPr/>
      </dsp:nvSpPr>
      <dsp:spPr>
        <a:xfrm>
          <a:off x="34" y="602574"/>
          <a:ext cx="3323332" cy="1976400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/>
            <a:t>UrbanCode </a:t>
          </a:r>
          <a:r>
            <a:rPr lang="en-US" sz="1500" b="1" kern="1200" dirty="0"/>
            <a:t>Build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i="1" kern="1200" dirty="0"/>
            <a:t>Continuous Integration that scales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/>
            <a:t>UrbanCode </a:t>
          </a:r>
          <a:r>
            <a:rPr lang="en-US" sz="1500" b="1" kern="1200" dirty="0"/>
            <a:t>Deploy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i="1" kern="1200" dirty="0"/>
            <a:t>Full-stack deployment automation for applications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/>
            <a:t>UrbanCode </a:t>
          </a:r>
          <a:r>
            <a:rPr lang="en-US" sz="1500" b="1" kern="1200" dirty="0"/>
            <a:t>Release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i="1" kern="1200" dirty="0"/>
            <a:t>Collaborative release management across many apps</a:t>
          </a:r>
        </a:p>
      </dsp:txBody>
      <dsp:txXfrm>
        <a:off x="34" y="602574"/>
        <a:ext cx="3323332" cy="1976400"/>
      </dsp:txXfrm>
    </dsp:sp>
    <dsp:sp modelId="{42C4D187-8206-45D4-BCA3-140BE5DA7142}">
      <dsp:nvSpPr>
        <dsp:cNvPr id="0" name=""/>
        <dsp:cNvSpPr/>
      </dsp:nvSpPr>
      <dsp:spPr>
        <a:xfrm>
          <a:off x="3788633" y="170574"/>
          <a:ext cx="3323332" cy="432000"/>
        </a:xfrm>
        <a:prstGeom prst="rect">
          <a:avLst/>
        </a:prstGeom>
        <a:solidFill>
          <a:schemeClr val="accent4">
            <a:shade val="80000"/>
            <a:hueOff val="168832"/>
            <a:satOff val="-47806"/>
            <a:lumOff val="36420"/>
            <a:alphaOff val="0"/>
          </a:schemeClr>
        </a:solidFill>
        <a:ln w="25400" cap="flat" cmpd="sng" algn="ctr">
          <a:solidFill>
            <a:schemeClr val="accent4">
              <a:shade val="80000"/>
              <a:hueOff val="168832"/>
              <a:satOff val="-47806"/>
              <a:lumOff val="3642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Core Benefits</a:t>
          </a:r>
        </a:p>
      </dsp:txBody>
      <dsp:txXfrm>
        <a:off x="3788633" y="170574"/>
        <a:ext cx="3323332" cy="432000"/>
      </dsp:txXfrm>
    </dsp:sp>
    <dsp:sp modelId="{B43A91DB-1547-4E95-8CC0-97DDE7ABD46F}">
      <dsp:nvSpPr>
        <dsp:cNvPr id="0" name=""/>
        <dsp:cNvSpPr/>
      </dsp:nvSpPr>
      <dsp:spPr>
        <a:xfrm>
          <a:off x="3788633" y="602574"/>
          <a:ext cx="3323332" cy="1976400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b="1" kern="1200" dirty="0"/>
            <a:t>Speed</a:t>
          </a:r>
          <a:r>
            <a:rPr lang="en-US" sz="1500" kern="1200" dirty="0"/>
            <a:t> time to market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b="1" kern="1200" dirty="0"/>
            <a:t>Simplify</a:t>
          </a:r>
          <a:r>
            <a:rPr lang="en-US" sz="1500" kern="1200" dirty="0"/>
            <a:t> audit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b="1" kern="1200" dirty="0"/>
            <a:t>Reduce</a:t>
          </a:r>
          <a:r>
            <a:rPr lang="en-US" sz="1500" kern="1200" dirty="0"/>
            <a:t> the risk of change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/>
            <a:t>Do it all at </a:t>
          </a:r>
          <a:r>
            <a:rPr lang="en-US" sz="1500" b="1" kern="1200" dirty="0"/>
            <a:t>scale</a:t>
          </a:r>
        </a:p>
      </dsp:txBody>
      <dsp:txXfrm>
        <a:off x="3788633" y="602574"/>
        <a:ext cx="3323332" cy="1976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F083C24-1B6B-4C1C-BE7C-F5A6C0E02932}" type="datetimeFigureOut">
              <a:rPr lang="en-US"/>
              <a:pPr>
                <a:defRPr/>
              </a:pPr>
              <a:t>4/7/2017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E92D6ADD-2011-4E69-996F-A0C52696763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1309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F96055CB-E836-4F19-B396-D0E24E1AF5FF}" type="datetimeFigureOut">
              <a:rPr lang="en-US"/>
              <a:pPr>
                <a:defRPr/>
              </a:pPr>
              <a:t>4/7/2017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52C59B17-DB8E-41E3-8BF9-8EDD9A7B5F4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57016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 eaLnBrk="1" hangingPunct="1">
              <a:buFontTx/>
              <a:buChar char="-"/>
            </a:pPr>
            <a:endParaRPr lang="en-US" altLang="en-US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/>
            <a:fld id="{80AF77F9-B6C1-4CC7-A1DE-CEE0BB81E8B6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defTabSz="914400"/>
              <a:t>7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/>
              <a:t>Release Management teams have key goals when it comes to managing those Integrated Releases.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We’ll discuss key aspects of how UrbanCode Release help streamline the release process.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/>
            <a:fld id="{1288069A-1220-4038-AA04-8AD004F6AAAD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defTabSz="914400"/>
              <a:t>10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/>
              <a:t>Release Management teams have key goals when it comes to managing those Integrated Releases.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We’ll discuss key aspects of how UrbanCode Release help streamline the release process.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/>
            <a:fld id="{8B5C72A9-500E-43BA-B1CF-E32480D283AE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defTabSz="914400"/>
              <a:t>11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800100" lvl="1" indent="-342900" defTabSz="914400" eaLnBrk="1" hangingPunct="1">
              <a:spcBef>
                <a:spcPct val="0"/>
              </a:spcBef>
              <a:buFontTx/>
              <a:buChar char="•"/>
            </a:pPr>
            <a:endParaRPr lang="en-US" altLang="en-US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9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63FA63D-3F21-491D-B819-297F0F3053E4}" type="slidenum">
              <a:rPr lang="en-US" altLang="en-US">
                <a:latin typeface="Calibri" panose="020F0502020204030204" pitchFamily="34" charset="0"/>
              </a:rPr>
              <a:pPr/>
              <a:t>23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IBM_Developer_Power_point_16x9_V3_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13"/>
          <p:cNvSpPr txBox="1"/>
          <p:nvPr userDrawn="1"/>
        </p:nvSpPr>
        <p:spPr>
          <a:xfrm>
            <a:off x="8758238" y="73025"/>
            <a:ext cx="307975" cy="2159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00CF0DF-2F81-4EF9-AB18-168D5A3BA2FD}" type="slidenum">
              <a:rPr lang="en-US" altLang="en-US" sz="800">
                <a:solidFill>
                  <a:schemeClr val="bg1"/>
                </a:solidFill>
              </a:rPr>
              <a:pPr/>
              <a:t>‹#›</a:t>
            </a:fld>
            <a:endParaRPr lang="en-US" altLang="en-US" sz="800">
              <a:solidFill>
                <a:schemeClr val="bg1"/>
              </a:solidFill>
            </a:endParaRPr>
          </a:p>
        </p:txBody>
      </p:sp>
      <p:sp>
        <p:nvSpPr>
          <p:cNvPr id="4" name="TextBox 16"/>
          <p:cNvSpPr txBox="1"/>
          <p:nvPr userDrawn="1"/>
        </p:nvSpPr>
        <p:spPr>
          <a:xfrm>
            <a:off x="152400" y="73025"/>
            <a:ext cx="3968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chemeClr val="bg1"/>
                </a:solidFill>
                <a:latin typeface="Arial"/>
                <a:cs typeface="Arial"/>
              </a:rPr>
              <a:t>IBM</a:t>
            </a:r>
          </a:p>
        </p:txBody>
      </p:sp>
      <p:sp>
        <p:nvSpPr>
          <p:cNvPr id="5" name="TextBox 17"/>
          <p:cNvSpPr txBox="1"/>
          <p:nvPr userDrawn="1"/>
        </p:nvSpPr>
        <p:spPr>
          <a:xfrm>
            <a:off x="1246188" y="19050"/>
            <a:ext cx="13112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chemeClr val="bg1"/>
                </a:solidFill>
                <a:latin typeface="Arial"/>
                <a:cs typeface="Arial"/>
              </a:rPr>
              <a:t>_</a:t>
            </a:r>
          </a:p>
        </p:txBody>
      </p:sp>
      <p:pic>
        <p:nvPicPr>
          <p:cNvPr id="6" name="Picture 5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8634413" y="4854575"/>
            <a:ext cx="390525" cy="15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8576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3" name="Straight Connector 23"/>
          <p:cNvCxnSpPr/>
          <p:nvPr userDrawn="1"/>
        </p:nvCxnSpPr>
        <p:spPr>
          <a:xfrm>
            <a:off x="1524000" y="-14288"/>
            <a:ext cx="0" cy="5157788"/>
          </a:xfrm>
          <a:prstGeom prst="line">
            <a:avLst/>
          </a:prstGeom>
          <a:ln w="9525" cmpd="sng">
            <a:solidFill>
              <a:srgbClr val="FCFCF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25"/>
          <p:cNvCxnSpPr/>
          <p:nvPr userDrawn="1"/>
        </p:nvCxnSpPr>
        <p:spPr>
          <a:xfrm>
            <a:off x="3048000" y="0"/>
            <a:ext cx="0" cy="5157788"/>
          </a:xfrm>
          <a:prstGeom prst="line">
            <a:avLst/>
          </a:prstGeom>
          <a:ln w="9525" cmpd="sng">
            <a:solidFill>
              <a:srgbClr val="FCFCF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27"/>
          <p:cNvSpPr txBox="1"/>
          <p:nvPr userDrawn="1"/>
        </p:nvSpPr>
        <p:spPr>
          <a:xfrm>
            <a:off x="8758238" y="73025"/>
            <a:ext cx="307975" cy="2159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968F17C-0ABB-4AE5-9565-1EDFDBB75FC4}" type="slidenum">
              <a:rPr lang="en-US" altLang="en-US" sz="800">
                <a:solidFill>
                  <a:srgbClr val="FFFFFF"/>
                </a:solidFill>
              </a:rPr>
              <a:pPr/>
              <a:t>‹#›</a:t>
            </a:fld>
            <a:endParaRPr lang="en-US" altLang="en-US" sz="800">
              <a:solidFill>
                <a:srgbClr val="FFFFFF"/>
              </a:solidFill>
            </a:endParaRPr>
          </a:p>
        </p:txBody>
      </p:sp>
      <p:sp>
        <p:nvSpPr>
          <p:cNvPr id="6" name="TextBox 28"/>
          <p:cNvSpPr txBox="1"/>
          <p:nvPr userDrawn="1"/>
        </p:nvSpPr>
        <p:spPr>
          <a:xfrm>
            <a:off x="152400" y="73025"/>
            <a:ext cx="3968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/>
                </a:solidFill>
                <a:latin typeface="Arial"/>
                <a:cs typeface="Arial"/>
              </a:rPr>
              <a:t>IBM</a:t>
            </a:r>
          </a:p>
        </p:txBody>
      </p:sp>
      <p:sp>
        <p:nvSpPr>
          <p:cNvPr id="7" name="TextBox 29"/>
          <p:cNvSpPr txBox="1"/>
          <p:nvPr userDrawn="1"/>
        </p:nvSpPr>
        <p:spPr>
          <a:xfrm>
            <a:off x="1246188" y="19050"/>
            <a:ext cx="13112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/>
                </a:solidFill>
                <a:latin typeface="Arial"/>
                <a:cs typeface="Arial"/>
              </a:rPr>
              <a:t>_</a:t>
            </a:r>
          </a:p>
        </p:txBody>
      </p:sp>
      <p:pic>
        <p:nvPicPr>
          <p:cNvPr id="8" name="Picture 5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8634413" y="4854575"/>
            <a:ext cx="390525" cy="15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6743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3" name="Picture 2" descr="544407561_20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1" r="-104"/>
          <a:stretch>
            <a:fillRect/>
          </a:stretch>
        </p:blipFill>
        <p:spPr bwMode="auto">
          <a:xfrm>
            <a:off x="6096000" y="0"/>
            <a:ext cx="3048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20"/>
          <p:cNvCxnSpPr/>
          <p:nvPr userDrawn="1"/>
        </p:nvCxnSpPr>
        <p:spPr>
          <a:xfrm>
            <a:off x="6096000" y="0"/>
            <a:ext cx="0" cy="514350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21"/>
          <p:cNvCxnSpPr/>
          <p:nvPr userDrawn="1"/>
        </p:nvCxnSpPr>
        <p:spPr>
          <a:xfrm>
            <a:off x="7620000" y="0"/>
            <a:ext cx="0" cy="514350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14"/>
          <p:cNvSpPr txBox="1"/>
          <p:nvPr userDrawn="1"/>
        </p:nvSpPr>
        <p:spPr>
          <a:xfrm>
            <a:off x="8758238" y="73025"/>
            <a:ext cx="307975" cy="2159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9291C90-9DD6-48F3-A345-AA2E61BCC2A7}" type="slidenum">
              <a:rPr lang="en-US" altLang="en-US" sz="800">
                <a:solidFill>
                  <a:srgbClr val="FFFFFF"/>
                </a:solidFill>
              </a:rPr>
              <a:pPr/>
              <a:t>‹#›</a:t>
            </a:fld>
            <a:endParaRPr lang="en-US" altLang="en-US" sz="800">
              <a:solidFill>
                <a:srgbClr val="FFFFFF"/>
              </a:solidFill>
            </a:endParaRPr>
          </a:p>
        </p:txBody>
      </p:sp>
      <p:sp>
        <p:nvSpPr>
          <p:cNvPr id="7" name="TextBox 16"/>
          <p:cNvSpPr txBox="1"/>
          <p:nvPr userDrawn="1"/>
        </p:nvSpPr>
        <p:spPr>
          <a:xfrm>
            <a:off x="152400" y="73025"/>
            <a:ext cx="3968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/>
                </a:solidFill>
                <a:latin typeface="Arial"/>
                <a:cs typeface="Arial"/>
              </a:rPr>
              <a:t>IBM</a:t>
            </a:r>
          </a:p>
        </p:txBody>
      </p:sp>
      <p:sp>
        <p:nvSpPr>
          <p:cNvPr id="8" name="TextBox 18"/>
          <p:cNvSpPr txBox="1"/>
          <p:nvPr userDrawn="1"/>
        </p:nvSpPr>
        <p:spPr>
          <a:xfrm>
            <a:off x="1246188" y="19050"/>
            <a:ext cx="13112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/>
                </a:solidFill>
                <a:latin typeface="Arial"/>
                <a:cs typeface="Arial"/>
              </a:rPr>
              <a:t>_</a:t>
            </a:r>
          </a:p>
        </p:txBody>
      </p:sp>
      <p:pic>
        <p:nvPicPr>
          <p:cNvPr id="9" name="Picture 5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8634413" y="4854575"/>
            <a:ext cx="390525" cy="15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5428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" name="TextBox 13"/>
          <p:cNvSpPr txBox="1"/>
          <p:nvPr userDrawn="1"/>
        </p:nvSpPr>
        <p:spPr>
          <a:xfrm>
            <a:off x="8758238" y="73025"/>
            <a:ext cx="307975" cy="2159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139A68E-BBFD-41E7-B6A7-B55BAF1B2EAE}" type="slidenum">
              <a:rPr lang="en-US" altLang="en-US" sz="800">
                <a:solidFill>
                  <a:srgbClr val="FFFFFF"/>
                </a:solidFill>
              </a:rPr>
              <a:pPr/>
              <a:t>‹#›</a:t>
            </a:fld>
            <a:endParaRPr lang="en-US" altLang="en-US" sz="800">
              <a:solidFill>
                <a:srgbClr val="FFFFFF"/>
              </a:solidFill>
            </a:endParaRPr>
          </a:p>
        </p:txBody>
      </p:sp>
      <p:sp>
        <p:nvSpPr>
          <p:cNvPr id="4" name="TextBox 36"/>
          <p:cNvSpPr txBox="1"/>
          <p:nvPr userDrawn="1"/>
        </p:nvSpPr>
        <p:spPr>
          <a:xfrm>
            <a:off x="152400" y="73025"/>
            <a:ext cx="3968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/>
                </a:solidFill>
                <a:latin typeface="Arial"/>
                <a:cs typeface="Arial"/>
              </a:rPr>
              <a:t>IBM</a:t>
            </a:r>
          </a:p>
        </p:txBody>
      </p:sp>
      <p:sp>
        <p:nvSpPr>
          <p:cNvPr id="5" name="TextBox 38"/>
          <p:cNvSpPr txBox="1"/>
          <p:nvPr userDrawn="1"/>
        </p:nvSpPr>
        <p:spPr>
          <a:xfrm>
            <a:off x="1246188" y="19050"/>
            <a:ext cx="13112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/>
                </a:solidFill>
                <a:latin typeface="Arial"/>
                <a:cs typeface="Arial"/>
              </a:rPr>
              <a:t>_</a:t>
            </a:r>
          </a:p>
        </p:txBody>
      </p:sp>
      <p:cxnSp>
        <p:nvCxnSpPr>
          <p:cNvPr id="6" name="Straight Connector 25"/>
          <p:cNvCxnSpPr/>
          <p:nvPr userDrawn="1"/>
        </p:nvCxnSpPr>
        <p:spPr>
          <a:xfrm>
            <a:off x="6096000" y="0"/>
            <a:ext cx="0" cy="514350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27"/>
          <p:cNvCxnSpPr/>
          <p:nvPr userDrawn="1"/>
        </p:nvCxnSpPr>
        <p:spPr>
          <a:xfrm>
            <a:off x="7620000" y="0"/>
            <a:ext cx="0" cy="514350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5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8634413" y="4854575"/>
            <a:ext cx="390525" cy="15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52969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3" name="Straight Connector 23"/>
          <p:cNvCxnSpPr/>
          <p:nvPr userDrawn="1"/>
        </p:nvCxnSpPr>
        <p:spPr>
          <a:xfrm>
            <a:off x="1524000" y="-14288"/>
            <a:ext cx="0" cy="5157788"/>
          </a:xfrm>
          <a:prstGeom prst="line">
            <a:avLst/>
          </a:prstGeom>
          <a:ln w="9525" cmpd="sng">
            <a:solidFill>
              <a:srgbClr val="FCFCF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25"/>
          <p:cNvCxnSpPr/>
          <p:nvPr userDrawn="1"/>
        </p:nvCxnSpPr>
        <p:spPr>
          <a:xfrm>
            <a:off x="3048000" y="0"/>
            <a:ext cx="0" cy="5157788"/>
          </a:xfrm>
          <a:prstGeom prst="line">
            <a:avLst/>
          </a:prstGeom>
          <a:ln w="9525" cmpd="sng">
            <a:solidFill>
              <a:srgbClr val="FCFCF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27"/>
          <p:cNvSpPr txBox="1"/>
          <p:nvPr userDrawn="1"/>
        </p:nvSpPr>
        <p:spPr>
          <a:xfrm>
            <a:off x="8758238" y="73025"/>
            <a:ext cx="307975" cy="2159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B5A973C-9F3D-47FA-86CC-15FE9669D5B7}" type="slidenum">
              <a:rPr lang="en-US" altLang="en-US" sz="800">
                <a:solidFill>
                  <a:srgbClr val="FFFFFF"/>
                </a:solidFill>
              </a:rPr>
              <a:pPr/>
              <a:t>‹#›</a:t>
            </a:fld>
            <a:endParaRPr lang="en-US" altLang="en-US" sz="800">
              <a:solidFill>
                <a:srgbClr val="FFFFFF"/>
              </a:solidFill>
            </a:endParaRPr>
          </a:p>
        </p:txBody>
      </p:sp>
      <p:sp>
        <p:nvSpPr>
          <p:cNvPr id="6" name="TextBox 28"/>
          <p:cNvSpPr txBox="1"/>
          <p:nvPr userDrawn="1"/>
        </p:nvSpPr>
        <p:spPr>
          <a:xfrm>
            <a:off x="152400" y="73025"/>
            <a:ext cx="3968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/>
                </a:solidFill>
                <a:latin typeface="Arial"/>
                <a:cs typeface="Arial"/>
              </a:rPr>
              <a:t>IBM</a:t>
            </a:r>
          </a:p>
        </p:txBody>
      </p:sp>
      <p:sp>
        <p:nvSpPr>
          <p:cNvPr id="7" name="TextBox 29"/>
          <p:cNvSpPr txBox="1"/>
          <p:nvPr userDrawn="1"/>
        </p:nvSpPr>
        <p:spPr>
          <a:xfrm>
            <a:off x="1246188" y="19050"/>
            <a:ext cx="13112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/>
                </a:solidFill>
                <a:latin typeface="Arial"/>
                <a:cs typeface="Arial"/>
              </a:rPr>
              <a:t>_</a:t>
            </a:r>
          </a:p>
        </p:txBody>
      </p:sp>
      <p:pic>
        <p:nvPicPr>
          <p:cNvPr id="8" name="Picture 5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8634413" y="4854575"/>
            <a:ext cx="390525" cy="15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24031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0E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2D2D40"/>
              </a:solidFill>
            </a:endParaRPr>
          </a:p>
        </p:txBody>
      </p:sp>
      <p:sp>
        <p:nvSpPr>
          <p:cNvPr id="3" name="TextBox 31"/>
          <p:cNvSpPr txBox="1"/>
          <p:nvPr userDrawn="1"/>
        </p:nvSpPr>
        <p:spPr>
          <a:xfrm>
            <a:off x="8758238" y="73025"/>
            <a:ext cx="307975" cy="2159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25A2111-E5AB-40F2-9BE5-05491DA28C47}" type="slidenum">
              <a:rPr lang="en-US" altLang="en-US" sz="800">
                <a:solidFill>
                  <a:srgbClr val="2D2D2D"/>
                </a:solidFill>
              </a:rPr>
              <a:pPr/>
              <a:t>‹#›</a:t>
            </a:fld>
            <a:endParaRPr lang="en-US" altLang="en-US" sz="800">
              <a:solidFill>
                <a:srgbClr val="2D2D2D"/>
              </a:solidFill>
            </a:endParaRPr>
          </a:p>
        </p:txBody>
      </p:sp>
      <p:sp>
        <p:nvSpPr>
          <p:cNvPr id="4" name="TextBox 32"/>
          <p:cNvSpPr txBox="1"/>
          <p:nvPr userDrawn="1"/>
        </p:nvSpPr>
        <p:spPr>
          <a:xfrm>
            <a:off x="8758238" y="73025"/>
            <a:ext cx="307975" cy="2159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19D75FA-5A1B-4E5E-BE04-CF6E5DF401C6}" type="slidenum">
              <a:rPr lang="en-US" altLang="en-US" sz="800">
                <a:solidFill>
                  <a:srgbClr val="2D2D2D"/>
                </a:solidFill>
              </a:rPr>
              <a:pPr/>
              <a:t>‹#›</a:t>
            </a:fld>
            <a:endParaRPr lang="en-US" altLang="en-US" sz="800">
              <a:solidFill>
                <a:srgbClr val="2D2D2D"/>
              </a:solidFill>
            </a:endParaRPr>
          </a:p>
        </p:txBody>
      </p:sp>
      <p:sp>
        <p:nvSpPr>
          <p:cNvPr id="5" name="TextBox 33"/>
          <p:cNvSpPr txBox="1"/>
          <p:nvPr userDrawn="1"/>
        </p:nvSpPr>
        <p:spPr>
          <a:xfrm>
            <a:off x="8758238" y="73025"/>
            <a:ext cx="307975" cy="2159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82B7765-CD17-4184-9640-D3513400FD1C}" type="slidenum">
              <a:rPr lang="en-US" altLang="en-US" sz="800">
                <a:solidFill>
                  <a:srgbClr val="FFFFFF"/>
                </a:solidFill>
              </a:rPr>
              <a:pPr/>
              <a:t>‹#›</a:t>
            </a:fld>
            <a:endParaRPr lang="en-US" altLang="en-US" sz="800">
              <a:solidFill>
                <a:srgbClr val="FFFFFF"/>
              </a:solidFill>
            </a:endParaRPr>
          </a:p>
        </p:txBody>
      </p:sp>
      <p:pic>
        <p:nvPicPr>
          <p:cNvPr id="6" name="Picture 5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8634413" y="4854575"/>
            <a:ext cx="390525" cy="15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9" descr="556419599_20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1" t="270" r="38104" b="-270"/>
          <a:stretch>
            <a:fillRect/>
          </a:stretch>
        </p:blipFill>
        <p:spPr bwMode="auto">
          <a:xfrm>
            <a:off x="0" y="14288"/>
            <a:ext cx="3048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16"/>
          <p:cNvCxnSpPr/>
          <p:nvPr userDrawn="1"/>
        </p:nvCxnSpPr>
        <p:spPr>
          <a:xfrm>
            <a:off x="1524000" y="-14288"/>
            <a:ext cx="0" cy="5157788"/>
          </a:xfrm>
          <a:prstGeom prst="line">
            <a:avLst/>
          </a:prstGeom>
          <a:ln w="9525" cmpd="sng">
            <a:solidFill>
              <a:srgbClr val="FCFCF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17"/>
          <p:cNvCxnSpPr/>
          <p:nvPr userDrawn="1"/>
        </p:nvCxnSpPr>
        <p:spPr>
          <a:xfrm>
            <a:off x="3048000" y="0"/>
            <a:ext cx="0" cy="5157788"/>
          </a:xfrm>
          <a:prstGeom prst="line">
            <a:avLst/>
          </a:prstGeom>
          <a:ln w="9525" cmpd="sng">
            <a:solidFill>
              <a:srgbClr val="FCFCF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34"/>
          <p:cNvSpPr txBox="1"/>
          <p:nvPr userDrawn="1"/>
        </p:nvSpPr>
        <p:spPr>
          <a:xfrm>
            <a:off x="152400" y="73025"/>
            <a:ext cx="3968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2D2D2D"/>
                </a:solidFill>
                <a:latin typeface="Arial"/>
                <a:cs typeface="Arial"/>
              </a:rPr>
              <a:t>IBM</a:t>
            </a:r>
          </a:p>
        </p:txBody>
      </p:sp>
      <p:sp>
        <p:nvSpPr>
          <p:cNvPr id="11" name="TextBox 35"/>
          <p:cNvSpPr txBox="1"/>
          <p:nvPr userDrawn="1"/>
        </p:nvSpPr>
        <p:spPr>
          <a:xfrm>
            <a:off x="1246188" y="19050"/>
            <a:ext cx="13112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2D2D2D"/>
                </a:solidFill>
                <a:latin typeface="Arial"/>
                <a:cs typeface="Arial"/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4077977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" name="TextBox 13"/>
          <p:cNvSpPr txBox="1"/>
          <p:nvPr userDrawn="1"/>
        </p:nvSpPr>
        <p:spPr>
          <a:xfrm>
            <a:off x="8758238" y="73025"/>
            <a:ext cx="307975" cy="2159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2E74691-F591-482F-81A0-735B255A2365}" type="slidenum">
              <a:rPr lang="en-US" altLang="en-US" sz="800">
                <a:solidFill>
                  <a:srgbClr val="2D2D2D"/>
                </a:solidFill>
              </a:rPr>
              <a:pPr/>
              <a:t>‹#›</a:t>
            </a:fld>
            <a:endParaRPr lang="en-US" altLang="en-US" sz="800">
              <a:solidFill>
                <a:srgbClr val="2D2D2D"/>
              </a:solidFill>
            </a:endParaRPr>
          </a:p>
        </p:txBody>
      </p:sp>
      <p:sp>
        <p:nvSpPr>
          <p:cNvPr id="4" name="TextBox 8"/>
          <p:cNvSpPr txBox="1"/>
          <p:nvPr userDrawn="1"/>
        </p:nvSpPr>
        <p:spPr>
          <a:xfrm>
            <a:off x="8758238" y="73025"/>
            <a:ext cx="307975" cy="2159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54082DC-FF62-425C-868C-4065302B84C8}" type="slidenum">
              <a:rPr lang="en-US" altLang="en-US" sz="800">
                <a:solidFill>
                  <a:srgbClr val="2D2D2D"/>
                </a:solidFill>
              </a:rPr>
              <a:pPr/>
              <a:t>‹#›</a:t>
            </a:fld>
            <a:endParaRPr lang="en-US" altLang="en-US" sz="800">
              <a:solidFill>
                <a:srgbClr val="2D2D2D"/>
              </a:solidFill>
            </a:endParaRPr>
          </a:p>
        </p:txBody>
      </p:sp>
      <p:cxnSp>
        <p:nvCxnSpPr>
          <p:cNvPr id="5" name="Straight Connector 25"/>
          <p:cNvCxnSpPr/>
          <p:nvPr userDrawn="1"/>
        </p:nvCxnSpPr>
        <p:spPr>
          <a:xfrm>
            <a:off x="6096000" y="0"/>
            <a:ext cx="0" cy="514350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27"/>
          <p:cNvCxnSpPr/>
          <p:nvPr userDrawn="1"/>
        </p:nvCxnSpPr>
        <p:spPr>
          <a:xfrm>
            <a:off x="7620000" y="0"/>
            <a:ext cx="0" cy="514350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3" descr="542063325_7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60580"/>
          <a:stretch>
            <a:fillRect/>
          </a:stretch>
        </p:blipFill>
        <p:spPr bwMode="auto">
          <a:xfrm>
            <a:off x="6092825" y="0"/>
            <a:ext cx="30511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16"/>
          <p:cNvCxnSpPr/>
          <p:nvPr userDrawn="1"/>
        </p:nvCxnSpPr>
        <p:spPr>
          <a:xfrm>
            <a:off x="6096000" y="0"/>
            <a:ext cx="0" cy="514350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17"/>
          <p:cNvCxnSpPr/>
          <p:nvPr userDrawn="1"/>
        </p:nvCxnSpPr>
        <p:spPr>
          <a:xfrm>
            <a:off x="7620000" y="0"/>
            <a:ext cx="0" cy="514350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18"/>
          <p:cNvSpPr txBox="1"/>
          <p:nvPr userDrawn="1"/>
        </p:nvSpPr>
        <p:spPr>
          <a:xfrm>
            <a:off x="8758238" y="73025"/>
            <a:ext cx="307975" cy="2159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B1997A7-B880-413C-A5FF-5AEA6095354B}" type="slidenum">
              <a:rPr lang="en-US" altLang="en-US" sz="800">
                <a:solidFill>
                  <a:srgbClr val="FFFFFF"/>
                </a:solidFill>
              </a:rPr>
              <a:pPr/>
              <a:t>‹#›</a:t>
            </a:fld>
            <a:endParaRPr lang="en-US" altLang="en-US" sz="800">
              <a:solidFill>
                <a:srgbClr val="FFFFFF"/>
              </a:solidFill>
            </a:endParaRPr>
          </a:p>
        </p:txBody>
      </p:sp>
      <p:sp>
        <p:nvSpPr>
          <p:cNvPr id="11" name="TextBox 19"/>
          <p:cNvSpPr txBox="1"/>
          <p:nvPr userDrawn="1"/>
        </p:nvSpPr>
        <p:spPr>
          <a:xfrm>
            <a:off x="152400" y="73025"/>
            <a:ext cx="3968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/>
                </a:solidFill>
                <a:latin typeface="Arial"/>
                <a:cs typeface="Arial"/>
              </a:rPr>
              <a:t>IBM</a:t>
            </a:r>
          </a:p>
        </p:txBody>
      </p:sp>
      <p:sp>
        <p:nvSpPr>
          <p:cNvPr id="12" name="TextBox 20"/>
          <p:cNvSpPr txBox="1"/>
          <p:nvPr userDrawn="1"/>
        </p:nvSpPr>
        <p:spPr>
          <a:xfrm>
            <a:off x="1246188" y="19050"/>
            <a:ext cx="13112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/>
                </a:solidFill>
                <a:latin typeface="Arial"/>
                <a:cs typeface="Arial"/>
              </a:rPr>
              <a:t>_</a:t>
            </a:r>
          </a:p>
        </p:txBody>
      </p:sp>
      <p:pic>
        <p:nvPicPr>
          <p:cNvPr id="13" name="Picture 5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8634413" y="4854575"/>
            <a:ext cx="390525" cy="15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56616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4426421_2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13"/>
          <p:cNvSpPr txBox="1"/>
          <p:nvPr userDrawn="1"/>
        </p:nvSpPr>
        <p:spPr>
          <a:xfrm>
            <a:off x="8758238" y="73025"/>
            <a:ext cx="307975" cy="2159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BA637C3-9A94-49E0-A5F3-6A3BA1181428}" type="slidenum">
              <a:rPr lang="en-US" altLang="en-US" sz="800">
                <a:solidFill>
                  <a:srgbClr val="FFFFFF"/>
                </a:solidFill>
              </a:rPr>
              <a:pPr/>
              <a:t>‹#›</a:t>
            </a:fld>
            <a:endParaRPr lang="en-US" altLang="en-US" sz="800">
              <a:solidFill>
                <a:srgbClr val="FFFFFF"/>
              </a:solidFill>
            </a:endParaRPr>
          </a:p>
        </p:txBody>
      </p:sp>
      <p:sp>
        <p:nvSpPr>
          <p:cNvPr id="4" name="TextBox 36"/>
          <p:cNvSpPr txBox="1"/>
          <p:nvPr userDrawn="1"/>
        </p:nvSpPr>
        <p:spPr>
          <a:xfrm>
            <a:off x="152400" y="73025"/>
            <a:ext cx="3968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/>
                </a:solidFill>
                <a:latin typeface="Arial"/>
                <a:cs typeface="Arial"/>
              </a:rPr>
              <a:t>IBM</a:t>
            </a:r>
          </a:p>
        </p:txBody>
      </p:sp>
      <p:sp>
        <p:nvSpPr>
          <p:cNvPr id="5" name="TextBox 38"/>
          <p:cNvSpPr txBox="1"/>
          <p:nvPr userDrawn="1"/>
        </p:nvSpPr>
        <p:spPr>
          <a:xfrm>
            <a:off x="1246188" y="19050"/>
            <a:ext cx="13112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/>
                </a:solidFill>
                <a:latin typeface="Arial"/>
                <a:cs typeface="Arial"/>
              </a:rPr>
              <a:t>_</a:t>
            </a:r>
          </a:p>
        </p:txBody>
      </p:sp>
      <p:cxnSp>
        <p:nvCxnSpPr>
          <p:cNvPr id="6" name="Straight Connector 25"/>
          <p:cNvCxnSpPr/>
          <p:nvPr userDrawn="1"/>
        </p:nvCxnSpPr>
        <p:spPr>
          <a:xfrm>
            <a:off x="6096000" y="0"/>
            <a:ext cx="0" cy="514350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27"/>
          <p:cNvCxnSpPr/>
          <p:nvPr userDrawn="1"/>
        </p:nvCxnSpPr>
        <p:spPr>
          <a:xfrm>
            <a:off x="7620000" y="0"/>
            <a:ext cx="0" cy="514350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5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8634413" y="4854575"/>
            <a:ext cx="390525" cy="15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1824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4426421_2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13"/>
          <p:cNvSpPr txBox="1"/>
          <p:nvPr userDrawn="1"/>
        </p:nvSpPr>
        <p:spPr>
          <a:xfrm>
            <a:off x="8758238" y="73025"/>
            <a:ext cx="307975" cy="2159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202631C-69E4-4728-8EEF-1427172004E5}" type="slidenum">
              <a:rPr lang="en-US" altLang="en-US" sz="800">
                <a:solidFill>
                  <a:srgbClr val="FFFFFF"/>
                </a:solidFill>
              </a:rPr>
              <a:pPr/>
              <a:t>‹#›</a:t>
            </a:fld>
            <a:endParaRPr lang="en-US" altLang="en-US" sz="800">
              <a:solidFill>
                <a:srgbClr val="FFFFFF"/>
              </a:solidFill>
            </a:endParaRPr>
          </a:p>
        </p:txBody>
      </p:sp>
      <p:sp>
        <p:nvSpPr>
          <p:cNvPr id="4" name="TextBox 36"/>
          <p:cNvSpPr txBox="1"/>
          <p:nvPr userDrawn="1"/>
        </p:nvSpPr>
        <p:spPr>
          <a:xfrm>
            <a:off x="152400" y="73025"/>
            <a:ext cx="3968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/>
                </a:solidFill>
                <a:latin typeface="Arial"/>
                <a:cs typeface="Arial"/>
              </a:rPr>
              <a:t>IBM</a:t>
            </a:r>
          </a:p>
        </p:txBody>
      </p:sp>
      <p:sp>
        <p:nvSpPr>
          <p:cNvPr id="5" name="TextBox 38"/>
          <p:cNvSpPr txBox="1"/>
          <p:nvPr userDrawn="1"/>
        </p:nvSpPr>
        <p:spPr>
          <a:xfrm>
            <a:off x="1246188" y="19050"/>
            <a:ext cx="13112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/>
                </a:solidFill>
                <a:latin typeface="Arial"/>
                <a:cs typeface="Arial"/>
              </a:rPr>
              <a:t>_</a:t>
            </a:r>
          </a:p>
        </p:txBody>
      </p:sp>
      <p:cxnSp>
        <p:nvCxnSpPr>
          <p:cNvPr id="6" name="Straight Connector 7"/>
          <p:cNvCxnSpPr/>
          <p:nvPr userDrawn="1"/>
        </p:nvCxnSpPr>
        <p:spPr>
          <a:xfrm>
            <a:off x="1524000" y="-14288"/>
            <a:ext cx="0" cy="5157788"/>
          </a:xfrm>
          <a:prstGeom prst="line">
            <a:avLst/>
          </a:prstGeom>
          <a:ln w="9525" cmpd="sng">
            <a:solidFill>
              <a:srgbClr val="FCFCF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8"/>
          <p:cNvCxnSpPr/>
          <p:nvPr userDrawn="1"/>
        </p:nvCxnSpPr>
        <p:spPr>
          <a:xfrm>
            <a:off x="3048000" y="0"/>
            <a:ext cx="0" cy="5157788"/>
          </a:xfrm>
          <a:prstGeom prst="line">
            <a:avLst/>
          </a:prstGeom>
          <a:ln w="9525" cmpd="sng">
            <a:solidFill>
              <a:srgbClr val="FCFCF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5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8634413" y="4854575"/>
            <a:ext cx="390525" cy="15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7597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Stocksy_txp3b78afacLua000_Large_37187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2" b="12837"/>
          <a:stretch>
            <a:fillRect/>
          </a:stretch>
        </p:blipFill>
        <p:spPr bwMode="auto">
          <a:xfrm>
            <a:off x="0" y="-1588"/>
            <a:ext cx="9144000" cy="514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13"/>
          <p:cNvSpPr txBox="1"/>
          <p:nvPr userDrawn="1"/>
        </p:nvSpPr>
        <p:spPr>
          <a:xfrm>
            <a:off x="8758238" y="73025"/>
            <a:ext cx="307975" cy="2159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13A2A86-3F22-489E-BAA5-BC99B4FE8AC3}" type="slidenum">
              <a:rPr lang="en-US" altLang="en-US" sz="800">
                <a:solidFill>
                  <a:schemeClr val="bg1"/>
                </a:solidFill>
              </a:rPr>
              <a:pPr/>
              <a:t>‹#›</a:t>
            </a:fld>
            <a:endParaRPr lang="en-US" altLang="en-US" sz="800">
              <a:solidFill>
                <a:schemeClr val="bg1"/>
              </a:solidFill>
            </a:endParaRPr>
          </a:p>
        </p:txBody>
      </p:sp>
      <p:cxnSp>
        <p:nvCxnSpPr>
          <p:cNvPr id="4" name="Straight Connector 25"/>
          <p:cNvCxnSpPr/>
          <p:nvPr userDrawn="1"/>
        </p:nvCxnSpPr>
        <p:spPr>
          <a:xfrm>
            <a:off x="6096000" y="0"/>
            <a:ext cx="0" cy="514350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27"/>
          <p:cNvCxnSpPr/>
          <p:nvPr userDrawn="1"/>
        </p:nvCxnSpPr>
        <p:spPr>
          <a:xfrm>
            <a:off x="7620000" y="0"/>
            <a:ext cx="0" cy="514350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7"/>
          <p:cNvSpPr txBox="1"/>
          <p:nvPr userDrawn="1"/>
        </p:nvSpPr>
        <p:spPr>
          <a:xfrm>
            <a:off x="8758238" y="73025"/>
            <a:ext cx="307975" cy="2159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616ABAE-8853-4D61-9A0C-21A6BC19225D}" type="slidenum">
              <a:rPr lang="en-US" altLang="en-US" sz="800">
                <a:solidFill>
                  <a:schemeClr val="bg1"/>
                </a:solidFill>
              </a:rPr>
              <a:pPr/>
              <a:t>‹#›</a:t>
            </a:fld>
            <a:endParaRPr lang="en-US" altLang="en-US" sz="800">
              <a:solidFill>
                <a:schemeClr val="bg1"/>
              </a:solidFill>
            </a:endParaRPr>
          </a:p>
        </p:txBody>
      </p:sp>
      <p:sp>
        <p:nvSpPr>
          <p:cNvPr id="7" name="TextBox 8"/>
          <p:cNvSpPr txBox="1"/>
          <p:nvPr userDrawn="1"/>
        </p:nvSpPr>
        <p:spPr>
          <a:xfrm>
            <a:off x="8758238" y="73025"/>
            <a:ext cx="307975" cy="2159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6E58D1E-E373-4FE0-881B-BA06C22432DF}" type="slidenum">
              <a:rPr lang="en-US" altLang="en-US" sz="800">
                <a:solidFill>
                  <a:schemeClr val="bg1"/>
                </a:solidFill>
              </a:rPr>
              <a:pPr/>
              <a:t>‹#›</a:t>
            </a:fld>
            <a:endParaRPr lang="en-US" altLang="en-US" sz="80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/>
          <p:nvPr userDrawn="1"/>
        </p:nvSpPr>
        <p:spPr>
          <a:xfrm>
            <a:off x="8758238" y="73025"/>
            <a:ext cx="307975" cy="2159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B734C28-2AC1-42FA-8AC1-1B7443840F06}" type="slidenum">
              <a:rPr lang="en-US" altLang="en-US" sz="800">
                <a:solidFill>
                  <a:schemeClr val="bg1"/>
                </a:solidFill>
              </a:rPr>
              <a:pPr/>
              <a:t>‹#›</a:t>
            </a:fld>
            <a:endParaRPr lang="en-US" altLang="en-US" sz="800">
              <a:solidFill>
                <a:schemeClr val="bg1"/>
              </a:solidFill>
            </a:endParaRPr>
          </a:p>
        </p:txBody>
      </p:sp>
      <p:sp>
        <p:nvSpPr>
          <p:cNvPr id="9" name="TextBox 10"/>
          <p:cNvSpPr txBox="1"/>
          <p:nvPr userDrawn="1"/>
        </p:nvSpPr>
        <p:spPr>
          <a:xfrm>
            <a:off x="152400" y="73025"/>
            <a:ext cx="3968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/>
                </a:solidFill>
                <a:latin typeface="Arial"/>
                <a:cs typeface="Arial"/>
              </a:rPr>
              <a:t>IBM</a:t>
            </a:r>
          </a:p>
        </p:txBody>
      </p:sp>
      <p:sp>
        <p:nvSpPr>
          <p:cNvPr id="10" name="TextBox 11"/>
          <p:cNvSpPr txBox="1"/>
          <p:nvPr userDrawn="1"/>
        </p:nvSpPr>
        <p:spPr>
          <a:xfrm>
            <a:off x="1246188" y="19050"/>
            <a:ext cx="13112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/>
                </a:solidFill>
                <a:latin typeface="Arial"/>
                <a:cs typeface="Arial"/>
              </a:rPr>
              <a:t>_</a:t>
            </a:r>
          </a:p>
        </p:txBody>
      </p:sp>
      <p:pic>
        <p:nvPicPr>
          <p:cNvPr id="11" name="Picture 5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8634413" y="4854575"/>
            <a:ext cx="390525" cy="15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02037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Stocksy_txp3b78afacLua000_Large_37187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2" b="12837"/>
          <a:stretch>
            <a:fillRect/>
          </a:stretch>
        </p:blipFill>
        <p:spPr bwMode="auto">
          <a:xfrm>
            <a:off x="0" y="-1588"/>
            <a:ext cx="9144000" cy="514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13"/>
          <p:cNvSpPr txBox="1"/>
          <p:nvPr userDrawn="1"/>
        </p:nvSpPr>
        <p:spPr>
          <a:xfrm>
            <a:off x="8758238" y="73025"/>
            <a:ext cx="307975" cy="2159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56A2BA0-B3D8-4E6A-A7BD-D4D2D9BB3958}" type="slidenum">
              <a:rPr lang="en-US" altLang="en-US" sz="800">
                <a:solidFill>
                  <a:srgbClr val="FFFFFF"/>
                </a:solidFill>
              </a:rPr>
              <a:pPr/>
              <a:t>‹#›</a:t>
            </a:fld>
            <a:endParaRPr lang="en-US" altLang="en-US" sz="800">
              <a:solidFill>
                <a:srgbClr val="FFFFFF"/>
              </a:solidFill>
            </a:endParaRPr>
          </a:p>
        </p:txBody>
      </p:sp>
      <p:sp>
        <p:nvSpPr>
          <p:cNvPr id="4" name="TextBox 36"/>
          <p:cNvSpPr txBox="1"/>
          <p:nvPr userDrawn="1"/>
        </p:nvSpPr>
        <p:spPr>
          <a:xfrm>
            <a:off x="152400" y="73025"/>
            <a:ext cx="3968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/>
                </a:solidFill>
                <a:latin typeface="Arial"/>
                <a:cs typeface="Arial"/>
              </a:rPr>
              <a:t>IBM</a:t>
            </a:r>
          </a:p>
        </p:txBody>
      </p:sp>
      <p:sp>
        <p:nvSpPr>
          <p:cNvPr id="5" name="TextBox 38"/>
          <p:cNvSpPr txBox="1"/>
          <p:nvPr userDrawn="1"/>
        </p:nvSpPr>
        <p:spPr>
          <a:xfrm>
            <a:off x="1246188" y="19050"/>
            <a:ext cx="13112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/>
                </a:solidFill>
                <a:latin typeface="Arial"/>
                <a:cs typeface="Arial"/>
              </a:rPr>
              <a:t>_</a:t>
            </a:r>
          </a:p>
        </p:txBody>
      </p:sp>
      <p:cxnSp>
        <p:nvCxnSpPr>
          <p:cNvPr id="6" name="Straight Connector 7"/>
          <p:cNvCxnSpPr/>
          <p:nvPr userDrawn="1"/>
        </p:nvCxnSpPr>
        <p:spPr>
          <a:xfrm>
            <a:off x="1524000" y="-14288"/>
            <a:ext cx="0" cy="5157788"/>
          </a:xfrm>
          <a:prstGeom prst="line">
            <a:avLst/>
          </a:prstGeom>
          <a:ln w="9525" cmpd="sng">
            <a:solidFill>
              <a:srgbClr val="FCFCF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8"/>
          <p:cNvCxnSpPr/>
          <p:nvPr userDrawn="1"/>
        </p:nvCxnSpPr>
        <p:spPr>
          <a:xfrm>
            <a:off x="3048000" y="0"/>
            <a:ext cx="0" cy="5157788"/>
          </a:xfrm>
          <a:prstGeom prst="line">
            <a:avLst/>
          </a:prstGeom>
          <a:ln w="9525" cmpd="sng">
            <a:solidFill>
              <a:srgbClr val="FCFCF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5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8634413" y="4854575"/>
            <a:ext cx="390525" cy="15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281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BM_Developer_Power_point_16x9_V3_1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13"/>
          <p:cNvSpPr txBox="1"/>
          <p:nvPr userDrawn="1"/>
        </p:nvSpPr>
        <p:spPr>
          <a:xfrm>
            <a:off x="8758238" y="73025"/>
            <a:ext cx="307975" cy="2159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FCD7893-9A1B-46FF-9858-1BC08198C9B9}" type="slidenum">
              <a:rPr lang="en-US" altLang="en-US" sz="800">
                <a:solidFill>
                  <a:schemeClr val="bg1"/>
                </a:solidFill>
              </a:rPr>
              <a:pPr/>
              <a:t>‹#›</a:t>
            </a:fld>
            <a:endParaRPr lang="en-US" altLang="en-US" sz="800">
              <a:solidFill>
                <a:schemeClr val="bg1"/>
              </a:solidFill>
            </a:endParaRPr>
          </a:p>
        </p:txBody>
      </p:sp>
      <p:sp>
        <p:nvSpPr>
          <p:cNvPr id="4" name="TextBox 16"/>
          <p:cNvSpPr txBox="1"/>
          <p:nvPr userDrawn="1"/>
        </p:nvSpPr>
        <p:spPr>
          <a:xfrm>
            <a:off x="152400" y="73025"/>
            <a:ext cx="3968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chemeClr val="bg1"/>
                </a:solidFill>
                <a:latin typeface="Arial"/>
                <a:cs typeface="Arial"/>
              </a:rPr>
              <a:t>IBM</a:t>
            </a:r>
          </a:p>
        </p:txBody>
      </p:sp>
      <p:sp>
        <p:nvSpPr>
          <p:cNvPr id="5" name="TextBox 17"/>
          <p:cNvSpPr txBox="1"/>
          <p:nvPr userDrawn="1"/>
        </p:nvSpPr>
        <p:spPr>
          <a:xfrm>
            <a:off x="1246188" y="19050"/>
            <a:ext cx="13112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chemeClr val="bg1"/>
                </a:solidFill>
                <a:latin typeface="Arial"/>
                <a:cs typeface="Arial"/>
              </a:rPr>
              <a:t>_</a:t>
            </a:r>
          </a:p>
        </p:txBody>
      </p:sp>
      <p:pic>
        <p:nvPicPr>
          <p:cNvPr id="6" name="Picture 5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8634413" y="4854575"/>
            <a:ext cx="390525" cy="15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14950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182700830_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80" r="-185"/>
          <a:stretch>
            <a:fillRect/>
          </a:stretch>
        </p:blipFill>
        <p:spPr bwMode="auto">
          <a:xfrm>
            <a:off x="0" y="-11113"/>
            <a:ext cx="9164638" cy="515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13"/>
          <p:cNvSpPr txBox="1"/>
          <p:nvPr userDrawn="1"/>
        </p:nvSpPr>
        <p:spPr>
          <a:xfrm>
            <a:off x="8758238" y="73025"/>
            <a:ext cx="307975" cy="2159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D2B9C75-5DDE-4495-B27C-F52BA4063B63}" type="slidenum">
              <a:rPr lang="en-US" altLang="en-US" sz="800">
                <a:solidFill>
                  <a:srgbClr val="FFFFFF"/>
                </a:solidFill>
              </a:rPr>
              <a:pPr/>
              <a:t>‹#›</a:t>
            </a:fld>
            <a:endParaRPr lang="en-US" altLang="en-US" sz="800">
              <a:solidFill>
                <a:srgbClr val="FFFFFF"/>
              </a:solidFill>
            </a:endParaRPr>
          </a:p>
        </p:txBody>
      </p:sp>
      <p:sp>
        <p:nvSpPr>
          <p:cNvPr id="4" name="TextBox 36"/>
          <p:cNvSpPr txBox="1"/>
          <p:nvPr userDrawn="1"/>
        </p:nvSpPr>
        <p:spPr>
          <a:xfrm>
            <a:off x="152400" y="73025"/>
            <a:ext cx="3968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/>
                </a:solidFill>
                <a:latin typeface="Arial"/>
                <a:cs typeface="Arial"/>
              </a:rPr>
              <a:t>IBM</a:t>
            </a:r>
          </a:p>
        </p:txBody>
      </p:sp>
      <p:sp>
        <p:nvSpPr>
          <p:cNvPr id="5" name="TextBox 38"/>
          <p:cNvSpPr txBox="1"/>
          <p:nvPr userDrawn="1"/>
        </p:nvSpPr>
        <p:spPr>
          <a:xfrm>
            <a:off x="1246188" y="19050"/>
            <a:ext cx="13112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/>
                </a:solidFill>
                <a:latin typeface="Arial"/>
                <a:cs typeface="Arial"/>
              </a:rPr>
              <a:t>_</a:t>
            </a:r>
          </a:p>
        </p:txBody>
      </p:sp>
      <p:cxnSp>
        <p:nvCxnSpPr>
          <p:cNvPr id="6" name="Straight Connector 25"/>
          <p:cNvCxnSpPr/>
          <p:nvPr userDrawn="1"/>
        </p:nvCxnSpPr>
        <p:spPr>
          <a:xfrm>
            <a:off x="6096000" y="0"/>
            <a:ext cx="0" cy="514350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27"/>
          <p:cNvCxnSpPr/>
          <p:nvPr userDrawn="1"/>
        </p:nvCxnSpPr>
        <p:spPr>
          <a:xfrm>
            <a:off x="7620000" y="0"/>
            <a:ext cx="0" cy="514350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5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8634413" y="4854575"/>
            <a:ext cx="390525" cy="15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66294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182700830_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80" r="-185"/>
          <a:stretch>
            <a:fillRect/>
          </a:stretch>
        </p:blipFill>
        <p:spPr bwMode="auto">
          <a:xfrm>
            <a:off x="0" y="-11113"/>
            <a:ext cx="9164638" cy="515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13"/>
          <p:cNvSpPr txBox="1"/>
          <p:nvPr userDrawn="1"/>
        </p:nvSpPr>
        <p:spPr>
          <a:xfrm>
            <a:off x="8758238" y="73025"/>
            <a:ext cx="307975" cy="2159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A857345-9742-440D-9A23-A51CE03D1070}" type="slidenum">
              <a:rPr lang="en-US" altLang="en-US" sz="800">
                <a:solidFill>
                  <a:srgbClr val="FFFFFF"/>
                </a:solidFill>
              </a:rPr>
              <a:pPr/>
              <a:t>‹#›</a:t>
            </a:fld>
            <a:endParaRPr lang="en-US" altLang="en-US" sz="800">
              <a:solidFill>
                <a:srgbClr val="FFFFFF"/>
              </a:solidFill>
            </a:endParaRPr>
          </a:p>
        </p:txBody>
      </p:sp>
      <p:sp>
        <p:nvSpPr>
          <p:cNvPr id="4" name="TextBox 36"/>
          <p:cNvSpPr txBox="1"/>
          <p:nvPr userDrawn="1"/>
        </p:nvSpPr>
        <p:spPr>
          <a:xfrm>
            <a:off x="152400" y="73025"/>
            <a:ext cx="3968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/>
                </a:solidFill>
                <a:latin typeface="Arial"/>
                <a:cs typeface="Arial"/>
              </a:rPr>
              <a:t>IBM</a:t>
            </a:r>
          </a:p>
        </p:txBody>
      </p:sp>
      <p:sp>
        <p:nvSpPr>
          <p:cNvPr id="5" name="TextBox 38"/>
          <p:cNvSpPr txBox="1"/>
          <p:nvPr userDrawn="1"/>
        </p:nvSpPr>
        <p:spPr>
          <a:xfrm>
            <a:off x="1246188" y="19050"/>
            <a:ext cx="13112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/>
                </a:solidFill>
                <a:latin typeface="Arial"/>
                <a:cs typeface="Arial"/>
              </a:rPr>
              <a:t>_</a:t>
            </a:r>
          </a:p>
        </p:txBody>
      </p:sp>
      <p:cxnSp>
        <p:nvCxnSpPr>
          <p:cNvPr id="6" name="Straight Connector 7"/>
          <p:cNvCxnSpPr/>
          <p:nvPr userDrawn="1"/>
        </p:nvCxnSpPr>
        <p:spPr>
          <a:xfrm>
            <a:off x="1524000" y="-14288"/>
            <a:ext cx="0" cy="5157788"/>
          </a:xfrm>
          <a:prstGeom prst="line">
            <a:avLst/>
          </a:prstGeom>
          <a:ln w="9525" cmpd="sng">
            <a:solidFill>
              <a:srgbClr val="FCFCF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8"/>
          <p:cNvCxnSpPr/>
          <p:nvPr userDrawn="1"/>
        </p:nvCxnSpPr>
        <p:spPr>
          <a:xfrm>
            <a:off x="3048000" y="0"/>
            <a:ext cx="0" cy="5157788"/>
          </a:xfrm>
          <a:prstGeom prst="line">
            <a:avLst/>
          </a:prstGeom>
          <a:ln w="9525" cmpd="sng">
            <a:solidFill>
              <a:srgbClr val="FCFCF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5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8634413" y="4854575"/>
            <a:ext cx="390525" cy="15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57017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0"/>
          <p:cNvSpPr txBox="1"/>
          <p:nvPr userDrawn="1"/>
        </p:nvSpPr>
        <p:spPr>
          <a:xfrm>
            <a:off x="8758238" y="73025"/>
            <a:ext cx="307975" cy="2159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9ACEF61-9C4A-4254-A456-AD5326C95B76}" type="slidenum">
              <a:rPr lang="en-US" altLang="en-US" sz="800">
                <a:solidFill>
                  <a:srgbClr val="2D2D2D"/>
                </a:solidFill>
              </a:rPr>
              <a:pPr/>
              <a:t>‹#›</a:t>
            </a:fld>
            <a:endParaRPr lang="en-US" altLang="en-US" sz="800">
              <a:solidFill>
                <a:srgbClr val="2D2D2D"/>
              </a:solidFill>
            </a:endParaRPr>
          </a:p>
        </p:txBody>
      </p:sp>
      <p:sp>
        <p:nvSpPr>
          <p:cNvPr id="3" name="TextBox 22"/>
          <p:cNvSpPr txBox="1"/>
          <p:nvPr userDrawn="1"/>
        </p:nvSpPr>
        <p:spPr>
          <a:xfrm>
            <a:off x="152400" y="73025"/>
            <a:ext cx="3968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2D2D2D"/>
                </a:solidFill>
                <a:latin typeface="Arial"/>
                <a:cs typeface="Arial"/>
              </a:rPr>
              <a:t>IBM</a:t>
            </a:r>
          </a:p>
        </p:txBody>
      </p:sp>
      <p:sp>
        <p:nvSpPr>
          <p:cNvPr id="4" name="TextBox 24"/>
          <p:cNvSpPr txBox="1"/>
          <p:nvPr userDrawn="1"/>
        </p:nvSpPr>
        <p:spPr>
          <a:xfrm>
            <a:off x="1246188" y="19050"/>
            <a:ext cx="13112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2D2D2D"/>
                </a:solidFill>
                <a:latin typeface="Arial"/>
                <a:cs typeface="Arial"/>
              </a:rPr>
              <a:t>_</a:t>
            </a:r>
          </a:p>
        </p:txBody>
      </p:sp>
      <p:pic>
        <p:nvPicPr>
          <p:cNvPr id="5" name="Picture 5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8634413" y="4854575"/>
            <a:ext cx="390525" cy="15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32040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 userDrawn="1"/>
        </p:nvSpPr>
        <p:spPr>
          <a:xfrm>
            <a:off x="8758238" y="73025"/>
            <a:ext cx="307975" cy="2159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A20F9AE-815F-4AF5-9B93-97AF70406D4C}" type="slidenum">
              <a:rPr lang="en-US" altLang="en-US" sz="800">
                <a:solidFill>
                  <a:srgbClr val="2D2D2D"/>
                </a:solidFill>
              </a:rPr>
              <a:pPr/>
              <a:t>‹#›</a:t>
            </a:fld>
            <a:endParaRPr lang="en-US" altLang="en-US" sz="800">
              <a:solidFill>
                <a:srgbClr val="2D2D2D"/>
              </a:solidFill>
            </a:endParaRPr>
          </a:p>
        </p:txBody>
      </p:sp>
      <p:sp>
        <p:nvSpPr>
          <p:cNvPr id="4" name="TextBox 16"/>
          <p:cNvSpPr txBox="1"/>
          <p:nvPr userDrawn="1"/>
        </p:nvSpPr>
        <p:spPr>
          <a:xfrm>
            <a:off x="152400" y="73025"/>
            <a:ext cx="3968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2D2D2D"/>
                </a:solidFill>
                <a:latin typeface="Arial"/>
                <a:cs typeface="Arial"/>
              </a:rPr>
              <a:t>IBM</a:t>
            </a:r>
          </a:p>
        </p:txBody>
      </p:sp>
      <p:sp>
        <p:nvSpPr>
          <p:cNvPr id="5" name="TextBox 18"/>
          <p:cNvSpPr txBox="1"/>
          <p:nvPr userDrawn="1"/>
        </p:nvSpPr>
        <p:spPr>
          <a:xfrm>
            <a:off x="1246188" y="19050"/>
            <a:ext cx="13112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2D2D2D"/>
                </a:solidFill>
                <a:latin typeface="Arial"/>
                <a:cs typeface="Arial"/>
              </a:rPr>
              <a:t>_</a:t>
            </a:r>
          </a:p>
        </p:txBody>
      </p:sp>
      <p:pic>
        <p:nvPicPr>
          <p:cNvPr id="6" name="Picture 5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8634413" y="4854575"/>
            <a:ext cx="390525" cy="15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Content Placeholder 6"/>
          <p:cNvSpPr>
            <a:spLocks noGrp="1"/>
          </p:cNvSpPr>
          <p:nvPr>
            <p:ph sz="quarter" idx="33"/>
          </p:nvPr>
        </p:nvSpPr>
        <p:spPr>
          <a:xfrm>
            <a:off x="2434088" y="2190750"/>
            <a:ext cx="6224505" cy="19843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>
              <a:buNone/>
              <a:defRPr sz="800">
                <a:solidFill>
                  <a:srgbClr val="2D2D2D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4204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/>
          <p:cNvSpPr txBox="1"/>
          <p:nvPr userDrawn="1"/>
        </p:nvSpPr>
        <p:spPr>
          <a:xfrm>
            <a:off x="8758238" y="73025"/>
            <a:ext cx="307975" cy="2159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1D1827-EB53-4663-947F-26C6B577DB2D}" type="slidenum">
              <a:rPr lang="en-US" altLang="en-US" sz="800">
                <a:solidFill>
                  <a:srgbClr val="2D2D2D"/>
                </a:solidFill>
              </a:rPr>
              <a:pPr/>
              <a:t>‹#›</a:t>
            </a:fld>
            <a:endParaRPr lang="en-US" altLang="en-US" sz="800">
              <a:solidFill>
                <a:srgbClr val="2D2D2D"/>
              </a:solidFill>
            </a:endParaRPr>
          </a:p>
        </p:txBody>
      </p:sp>
      <p:sp>
        <p:nvSpPr>
          <p:cNvPr id="5" name="TextBox 16"/>
          <p:cNvSpPr txBox="1"/>
          <p:nvPr userDrawn="1"/>
        </p:nvSpPr>
        <p:spPr>
          <a:xfrm>
            <a:off x="152400" y="73025"/>
            <a:ext cx="3968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2D2D2D"/>
                </a:solidFill>
                <a:latin typeface="Arial"/>
                <a:cs typeface="Arial"/>
              </a:rPr>
              <a:t>IBM</a:t>
            </a:r>
          </a:p>
        </p:txBody>
      </p:sp>
      <p:sp>
        <p:nvSpPr>
          <p:cNvPr id="6" name="TextBox 18"/>
          <p:cNvSpPr txBox="1"/>
          <p:nvPr userDrawn="1"/>
        </p:nvSpPr>
        <p:spPr>
          <a:xfrm>
            <a:off x="1246188" y="19050"/>
            <a:ext cx="13112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2D2D2D"/>
                </a:solidFill>
                <a:latin typeface="Arial"/>
                <a:cs typeface="Arial"/>
              </a:rPr>
              <a:t>_</a:t>
            </a:r>
          </a:p>
        </p:txBody>
      </p:sp>
      <p:pic>
        <p:nvPicPr>
          <p:cNvPr id="7" name="Picture 5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8634413" y="4854575"/>
            <a:ext cx="390525" cy="15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Content Placeholder 6"/>
          <p:cNvSpPr>
            <a:spLocks noGrp="1"/>
          </p:cNvSpPr>
          <p:nvPr>
            <p:ph sz="quarter" idx="33"/>
          </p:nvPr>
        </p:nvSpPr>
        <p:spPr>
          <a:xfrm>
            <a:off x="2434088" y="2190750"/>
            <a:ext cx="3069068" cy="19843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>
              <a:buNone/>
              <a:defRPr sz="800"/>
            </a:lvl1pPr>
          </a:lstStyle>
          <a:p>
            <a:pPr lvl="0"/>
            <a:endParaRPr lang="en-US" dirty="0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36"/>
          </p:nvPr>
        </p:nvSpPr>
        <p:spPr>
          <a:xfrm>
            <a:off x="5586118" y="2190750"/>
            <a:ext cx="3069068" cy="19843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>
              <a:buNone/>
              <a:defRPr sz="8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4662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9"/>
          <p:cNvSpPr txBox="1"/>
          <p:nvPr userDrawn="1"/>
        </p:nvSpPr>
        <p:spPr>
          <a:xfrm>
            <a:off x="8758238" y="73025"/>
            <a:ext cx="307975" cy="2159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E51ED0F-AEC0-41D4-A3B6-E93A2F6AC157}" type="slidenum">
              <a:rPr lang="en-US" altLang="en-US" sz="800">
                <a:solidFill>
                  <a:srgbClr val="2D2D2D"/>
                </a:solidFill>
              </a:rPr>
              <a:pPr/>
              <a:t>‹#›</a:t>
            </a:fld>
            <a:endParaRPr lang="en-US" altLang="en-US" sz="800">
              <a:solidFill>
                <a:srgbClr val="2D2D2D"/>
              </a:solidFill>
            </a:endParaRPr>
          </a:p>
        </p:txBody>
      </p:sp>
      <p:sp>
        <p:nvSpPr>
          <p:cNvPr id="11" name="TextBox 20"/>
          <p:cNvSpPr txBox="1"/>
          <p:nvPr userDrawn="1"/>
        </p:nvSpPr>
        <p:spPr>
          <a:xfrm>
            <a:off x="152400" y="73025"/>
            <a:ext cx="3968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2D2D2D"/>
                </a:solidFill>
                <a:latin typeface="Arial"/>
                <a:cs typeface="Arial"/>
              </a:rPr>
              <a:t>IBM</a:t>
            </a:r>
          </a:p>
        </p:txBody>
      </p:sp>
      <p:sp>
        <p:nvSpPr>
          <p:cNvPr id="12" name="TextBox 22"/>
          <p:cNvSpPr txBox="1"/>
          <p:nvPr userDrawn="1"/>
        </p:nvSpPr>
        <p:spPr>
          <a:xfrm>
            <a:off x="1246188" y="19050"/>
            <a:ext cx="13112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2D2D2D"/>
                </a:solidFill>
                <a:latin typeface="Arial"/>
                <a:cs typeface="Arial"/>
              </a:rPr>
              <a:t>_</a:t>
            </a:r>
          </a:p>
        </p:txBody>
      </p:sp>
      <p:pic>
        <p:nvPicPr>
          <p:cNvPr id="13" name="Picture 5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8634413" y="4854575"/>
            <a:ext cx="390525" cy="15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Content Placeholder 6"/>
          <p:cNvSpPr>
            <a:spLocks noGrp="1"/>
          </p:cNvSpPr>
          <p:nvPr>
            <p:ph sz="quarter" idx="33"/>
          </p:nvPr>
        </p:nvSpPr>
        <p:spPr>
          <a:xfrm>
            <a:off x="2434088" y="2190750"/>
            <a:ext cx="1485342" cy="9631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>
              <a:buNone/>
              <a:defRPr sz="800"/>
            </a:lvl1pPr>
          </a:lstStyle>
          <a:p>
            <a:pPr lvl="0"/>
            <a:endParaRPr lang="en-US" dirty="0"/>
          </a:p>
        </p:txBody>
      </p:sp>
      <p:sp>
        <p:nvSpPr>
          <p:cNvPr id="31" name="Content Placeholder 6"/>
          <p:cNvSpPr>
            <a:spLocks noGrp="1"/>
          </p:cNvSpPr>
          <p:nvPr>
            <p:ph sz="quarter" idx="35"/>
          </p:nvPr>
        </p:nvSpPr>
        <p:spPr>
          <a:xfrm>
            <a:off x="4011363" y="2190750"/>
            <a:ext cx="1485342" cy="9631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>
              <a:buNone/>
              <a:defRPr sz="800"/>
            </a:lvl1pPr>
          </a:lstStyle>
          <a:p>
            <a:pPr lvl="0"/>
            <a:endParaRPr lang="en-US" dirty="0"/>
          </a:p>
        </p:txBody>
      </p:sp>
      <p:sp>
        <p:nvSpPr>
          <p:cNvPr id="33" name="Content Placeholder 6"/>
          <p:cNvSpPr>
            <a:spLocks noGrp="1"/>
          </p:cNvSpPr>
          <p:nvPr>
            <p:ph sz="quarter" idx="36"/>
          </p:nvPr>
        </p:nvSpPr>
        <p:spPr>
          <a:xfrm>
            <a:off x="5588638" y="2190750"/>
            <a:ext cx="1485342" cy="9631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>
              <a:buNone/>
              <a:defRPr sz="800"/>
            </a:lvl1pPr>
          </a:lstStyle>
          <a:p>
            <a:pPr lvl="0"/>
            <a:endParaRPr lang="en-US" dirty="0"/>
          </a:p>
        </p:txBody>
      </p:sp>
      <p:sp>
        <p:nvSpPr>
          <p:cNvPr id="35" name="Content Placeholder 6"/>
          <p:cNvSpPr>
            <a:spLocks noGrp="1"/>
          </p:cNvSpPr>
          <p:nvPr>
            <p:ph sz="quarter" idx="37"/>
          </p:nvPr>
        </p:nvSpPr>
        <p:spPr>
          <a:xfrm>
            <a:off x="7165912" y="2190750"/>
            <a:ext cx="1485342" cy="9631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>
              <a:buNone/>
              <a:defRPr sz="800"/>
            </a:lvl1pPr>
          </a:lstStyle>
          <a:p>
            <a:pPr lvl="0"/>
            <a:endParaRPr lang="en-US" dirty="0"/>
          </a:p>
        </p:txBody>
      </p:sp>
      <p:sp>
        <p:nvSpPr>
          <p:cNvPr id="41" name="Content Placeholder 6"/>
          <p:cNvSpPr>
            <a:spLocks noGrp="1"/>
          </p:cNvSpPr>
          <p:nvPr>
            <p:ph sz="quarter" idx="38"/>
          </p:nvPr>
        </p:nvSpPr>
        <p:spPr>
          <a:xfrm>
            <a:off x="2434088" y="3216910"/>
            <a:ext cx="1485342" cy="9631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>
              <a:buNone/>
              <a:defRPr sz="800"/>
            </a:lvl1pPr>
          </a:lstStyle>
          <a:p>
            <a:pPr lvl="0"/>
            <a:endParaRPr lang="en-US" dirty="0"/>
          </a:p>
        </p:txBody>
      </p:sp>
      <p:sp>
        <p:nvSpPr>
          <p:cNvPr id="45" name="Content Placeholder 6"/>
          <p:cNvSpPr>
            <a:spLocks noGrp="1"/>
          </p:cNvSpPr>
          <p:nvPr>
            <p:ph sz="quarter" idx="40"/>
          </p:nvPr>
        </p:nvSpPr>
        <p:spPr>
          <a:xfrm>
            <a:off x="5588638" y="3216910"/>
            <a:ext cx="1485342" cy="9631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>
              <a:buNone/>
              <a:defRPr sz="800"/>
            </a:lvl1pPr>
          </a:lstStyle>
          <a:p>
            <a:pPr lvl="0"/>
            <a:endParaRPr lang="en-US" dirty="0"/>
          </a:p>
        </p:txBody>
      </p:sp>
      <p:sp>
        <p:nvSpPr>
          <p:cNvPr id="46" name="Content Placeholder 6"/>
          <p:cNvSpPr>
            <a:spLocks noGrp="1"/>
          </p:cNvSpPr>
          <p:nvPr>
            <p:ph sz="quarter" idx="41"/>
          </p:nvPr>
        </p:nvSpPr>
        <p:spPr>
          <a:xfrm>
            <a:off x="7165912" y="3216910"/>
            <a:ext cx="1485342" cy="9631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>
              <a:buNone/>
              <a:defRPr sz="800"/>
            </a:lvl1pPr>
          </a:lstStyle>
          <a:p>
            <a:pPr lvl="0"/>
            <a:endParaRPr lang="en-US" dirty="0"/>
          </a:p>
        </p:txBody>
      </p:sp>
      <p:sp>
        <p:nvSpPr>
          <p:cNvPr id="51" name="Content Placeholder 6"/>
          <p:cNvSpPr>
            <a:spLocks noGrp="1"/>
          </p:cNvSpPr>
          <p:nvPr>
            <p:ph sz="quarter" idx="39"/>
          </p:nvPr>
        </p:nvSpPr>
        <p:spPr>
          <a:xfrm>
            <a:off x="4011363" y="3216910"/>
            <a:ext cx="1485342" cy="9631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>
              <a:buNone/>
              <a:defRPr sz="8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596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9"/>
          <p:cNvSpPr txBox="1"/>
          <p:nvPr userDrawn="1"/>
        </p:nvSpPr>
        <p:spPr>
          <a:xfrm>
            <a:off x="8758238" y="73025"/>
            <a:ext cx="307975" cy="2159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B45C64C-10EB-4E55-BD6F-EF443CF65332}" type="slidenum">
              <a:rPr lang="en-US" altLang="en-US" sz="800">
                <a:solidFill>
                  <a:srgbClr val="2D2D2D"/>
                </a:solidFill>
              </a:rPr>
              <a:pPr/>
              <a:t>‹#›</a:t>
            </a:fld>
            <a:endParaRPr lang="en-US" altLang="en-US" sz="800">
              <a:solidFill>
                <a:srgbClr val="2D2D2D"/>
              </a:solidFill>
            </a:endParaRPr>
          </a:p>
        </p:txBody>
      </p:sp>
      <p:sp>
        <p:nvSpPr>
          <p:cNvPr id="4" name="TextBox 20"/>
          <p:cNvSpPr txBox="1"/>
          <p:nvPr userDrawn="1"/>
        </p:nvSpPr>
        <p:spPr>
          <a:xfrm>
            <a:off x="152400" y="73025"/>
            <a:ext cx="3968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2D2D2D"/>
                </a:solidFill>
                <a:latin typeface="Arial"/>
                <a:cs typeface="Arial"/>
              </a:rPr>
              <a:t>IBM</a:t>
            </a:r>
          </a:p>
        </p:txBody>
      </p:sp>
      <p:sp>
        <p:nvSpPr>
          <p:cNvPr id="5" name="TextBox 22"/>
          <p:cNvSpPr txBox="1"/>
          <p:nvPr userDrawn="1"/>
        </p:nvSpPr>
        <p:spPr>
          <a:xfrm>
            <a:off x="1246188" y="19050"/>
            <a:ext cx="13112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2D2D2D"/>
                </a:solidFill>
                <a:latin typeface="Arial"/>
                <a:cs typeface="Arial"/>
              </a:rPr>
              <a:t>_</a:t>
            </a:r>
          </a:p>
        </p:txBody>
      </p:sp>
      <p:pic>
        <p:nvPicPr>
          <p:cNvPr id="6" name="Picture 5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8634413" y="4854575"/>
            <a:ext cx="390525" cy="15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Content Placeholder 6"/>
          <p:cNvSpPr>
            <a:spLocks noGrp="1"/>
          </p:cNvSpPr>
          <p:nvPr>
            <p:ph sz="quarter" idx="37"/>
          </p:nvPr>
        </p:nvSpPr>
        <p:spPr>
          <a:xfrm>
            <a:off x="5578870" y="1184816"/>
            <a:ext cx="3072384" cy="31363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>
              <a:buNone/>
              <a:defRPr sz="8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3813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Slid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9"/>
          <p:cNvSpPr txBox="1"/>
          <p:nvPr userDrawn="1"/>
        </p:nvSpPr>
        <p:spPr>
          <a:xfrm>
            <a:off x="8758238" y="73025"/>
            <a:ext cx="307975" cy="2159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BDA6958-A04D-4B3C-ABDD-286B1BF23508}" type="slidenum">
              <a:rPr lang="en-US" altLang="en-US" sz="800">
                <a:solidFill>
                  <a:srgbClr val="2D2D2D"/>
                </a:solidFill>
              </a:rPr>
              <a:pPr/>
              <a:t>‹#›</a:t>
            </a:fld>
            <a:endParaRPr lang="en-US" altLang="en-US" sz="800">
              <a:solidFill>
                <a:srgbClr val="2D2D2D"/>
              </a:solidFill>
            </a:endParaRPr>
          </a:p>
        </p:txBody>
      </p:sp>
      <p:sp>
        <p:nvSpPr>
          <p:cNvPr id="4" name="TextBox 20"/>
          <p:cNvSpPr txBox="1"/>
          <p:nvPr userDrawn="1"/>
        </p:nvSpPr>
        <p:spPr>
          <a:xfrm>
            <a:off x="152400" y="73025"/>
            <a:ext cx="3968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2D2D2D"/>
                </a:solidFill>
                <a:latin typeface="Arial"/>
                <a:cs typeface="Arial"/>
              </a:rPr>
              <a:t>IBM</a:t>
            </a:r>
          </a:p>
        </p:txBody>
      </p:sp>
      <p:sp>
        <p:nvSpPr>
          <p:cNvPr id="5" name="TextBox 22"/>
          <p:cNvSpPr txBox="1"/>
          <p:nvPr userDrawn="1"/>
        </p:nvSpPr>
        <p:spPr>
          <a:xfrm>
            <a:off x="1246188" y="19050"/>
            <a:ext cx="13112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2D2D2D"/>
                </a:solidFill>
                <a:latin typeface="Arial"/>
                <a:cs typeface="Arial"/>
              </a:rPr>
              <a:t>_</a:t>
            </a:r>
          </a:p>
        </p:txBody>
      </p:sp>
      <p:pic>
        <p:nvPicPr>
          <p:cNvPr id="6" name="Picture 5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8634413" y="4854575"/>
            <a:ext cx="390525" cy="15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Content Placeholder 6"/>
          <p:cNvSpPr>
            <a:spLocks noGrp="1"/>
          </p:cNvSpPr>
          <p:nvPr>
            <p:ph sz="quarter" idx="37"/>
          </p:nvPr>
        </p:nvSpPr>
        <p:spPr>
          <a:xfrm>
            <a:off x="251997" y="1200497"/>
            <a:ext cx="3072384" cy="31363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>
              <a:buNone/>
              <a:defRPr sz="8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9585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S095649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09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8"/>
          <p:cNvSpPr txBox="1"/>
          <p:nvPr userDrawn="1"/>
        </p:nvSpPr>
        <p:spPr>
          <a:xfrm>
            <a:off x="8758238" y="73025"/>
            <a:ext cx="307975" cy="2159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5535CF3-C50C-4D01-B899-4C7E1B5924F5}" type="slidenum">
              <a:rPr lang="en-US" altLang="en-US" sz="800">
                <a:solidFill>
                  <a:srgbClr val="FFFFFF"/>
                </a:solidFill>
              </a:rPr>
              <a:pPr/>
              <a:t>‹#›</a:t>
            </a:fld>
            <a:endParaRPr lang="en-US" altLang="en-US" sz="800">
              <a:solidFill>
                <a:srgbClr val="FFFFFF"/>
              </a:solidFill>
            </a:endParaRPr>
          </a:p>
        </p:txBody>
      </p:sp>
      <p:sp>
        <p:nvSpPr>
          <p:cNvPr id="4" name="TextBox 10"/>
          <p:cNvSpPr txBox="1"/>
          <p:nvPr userDrawn="1"/>
        </p:nvSpPr>
        <p:spPr>
          <a:xfrm>
            <a:off x="152400" y="73025"/>
            <a:ext cx="3968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/>
                </a:solidFill>
                <a:latin typeface="Arial"/>
                <a:cs typeface="Arial"/>
              </a:rPr>
              <a:t>IBM</a:t>
            </a:r>
          </a:p>
        </p:txBody>
      </p:sp>
      <p:sp>
        <p:nvSpPr>
          <p:cNvPr id="5" name="TextBox 13"/>
          <p:cNvSpPr txBox="1"/>
          <p:nvPr userDrawn="1"/>
        </p:nvSpPr>
        <p:spPr>
          <a:xfrm>
            <a:off x="1246188" y="19050"/>
            <a:ext cx="13112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/>
                </a:solidFill>
                <a:latin typeface="Arial"/>
                <a:cs typeface="Arial"/>
              </a:rPr>
              <a:t>_</a:t>
            </a:r>
          </a:p>
        </p:txBody>
      </p:sp>
      <p:pic>
        <p:nvPicPr>
          <p:cNvPr id="6" name="Picture 5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8634413" y="4854575"/>
            <a:ext cx="390525" cy="15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32993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ttyImages_8278982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61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8"/>
          <p:cNvSpPr txBox="1"/>
          <p:nvPr userDrawn="1"/>
        </p:nvSpPr>
        <p:spPr>
          <a:xfrm>
            <a:off x="8758238" y="73025"/>
            <a:ext cx="307975" cy="2159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241B3B6-2DDA-4450-A3CA-EA76491CDB71}" type="slidenum">
              <a:rPr lang="en-US" altLang="en-US" sz="800">
                <a:solidFill>
                  <a:srgbClr val="FFFFFF"/>
                </a:solidFill>
              </a:rPr>
              <a:pPr/>
              <a:t>‹#›</a:t>
            </a:fld>
            <a:endParaRPr lang="en-US" altLang="en-US" sz="800">
              <a:solidFill>
                <a:srgbClr val="FFFFFF"/>
              </a:solidFill>
            </a:endParaRPr>
          </a:p>
        </p:txBody>
      </p:sp>
      <p:sp>
        <p:nvSpPr>
          <p:cNvPr id="4" name="TextBox 10"/>
          <p:cNvSpPr txBox="1"/>
          <p:nvPr userDrawn="1"/>
        </p:nvSpPr>
        <p:spPr>
          <a:xfrm>
            <a:off x="152400" y="73025"/>
            <a:ext cx="3968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/>
                </a:solidFill>
                <a:latin typeface="Arial"/>
                <a:cs typeface="Arial"/>
              </a:rPr>
              <a:t>IBM</a:t>
            </a:r>
          </a:p>
        </p:txBody>
      </p:sp>
      <p:sp>
        <p:nvSpPr>
          <p:cNvPr id="5" name="TextBox 13"/>
          <p:cNvSpPr txBox="1"/>
          <p:nvPr userDrawn="1"/>
        </p:nvSpPr>
        <p:spPr>
          <a:xfrm>
            <a:off x="1246188" y="19050"/>
            <a:ext cx="13112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/>
                </a:solidFill>
                <a:latin typeface="Arial"/>
                <a:cs typeface="Arial"/>
              </a:rPr>
              <a:t>_</a:t>
            </a:r>
          </a:p>
        </p:txBody>
      </p:sp>
      <p:pic>
        <p:nvPicPr>
          <p:cNvPr id="6" name="Picture 5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8634413" y="4854575"/>
            <a:ext cx="390525" cy="15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1008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BM_Developer_Power_point_16x9_V3_1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13"/>
          <p:cNvSpPr txBox="1"/>
          <p:nvPr userDrawn="1"/>
        </p:nvSpPr>
        <p:spPr>
          <a:xfrm>
            <a:off x="8758238" y="73025"/>
            <a:ext cx="307975" cy="2159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8CEDD9E-5D28-42B2-B18F-255745162AF5}" type="slidenum">
              <a:rPr lang="en-US" altLang="en-US" sz="800">
                <a:solidFill>
                  <a:schemeClr val="bg1"/>
                </a:solidFill>
              </a:rPr>
              <a:pPr/>
              <a:t>‹#›</a:t>
            </a:fld>
            <a:endParaRPr lang="en-US" altLang="en-US" sz="800">
              <a:solidFill>
                <a:schemeClr val="bg1"/>
              </a:solidFill>
            </a:endParaRPr>
          </a:p>
        </p:txBody>
      </p:sp>
      <p:sp>
        <p:nvSpPr>
          <p:cNvPr id="4" name="TextBox 16"/>
          <p:cNvSpPr txBox="1"/>
          <p:nvPr userDrawn="1"/>
        </p:nvSpPr>
        <p:spPr>
          <a:xfrm>
            <a:off x="152400" y="73025"/>
            <a:ext cx="3968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chemeClr val="bg1"/>
                </a:solidFill>
                <a:latin typeface="Arial"/>
                <a:cs typeface="Arial"/>
              </a:rPr>
              <a:t>IBM</a:t>
            </a:r>
          </a:p>
        </p:txBody>
      </p:sp>
      <p:sp>
        <p:nvSpPr>
          <p:cNvPr id="5" name="TextBox 17"/>
          <p:cNvSpPr txBox="1"/>
          <p:nvPr userDrawn="1"/>
        </p:nvSpPr>
        <p:spPr>
          <a:xfrm>
            <a:off x="1246188" y="19050"/>
            <a:ext cx="13112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chemeClr val="bg1"/>
                </a:solidFill>
                <a:latin typeface="Arial"/>
                <a:cs typeface="Arial"/>
              </a:rPr>
              <a:t>_</a:t>
            </a:r>
          </a:p>
        </p:txBody>
      </p:sp>
      <p:pic>
        <p:nvPicPr>
          <p:cNvPr id="6" name="Picture 5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8634413" y="4854575"/>
            <a:ext cx="390525" cy="15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85173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GS345938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8"/>
          <p:cNvSpPr txBox="1"/>
          <p:nvPr userDrawn="1"/>
        </p:nvSpPr>
        <p:spPr>
          <a:xfrm>
            <a:off x="8758238" y="73025"/>
            <a:ext cx="307975" cy="2159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DC191F4-A7BE-4823-9A68-50415EC36416}" type="slidenum">
              <a:rPr lang="en-US" altLang="en-US" sz="800">
                <a:solidFill>
                  <a:srgbClr val="2D2D2D"/>
                </a:solidFill>
              </a:rPr>
              <a:pPr/>
              <a:t>‹#›</a:t>
            </a:fld>
            <a:endParaRPr lang="en-US" altLang="en-US" sz="800">
              <a:solidFill>
                <a:srgbClr val="2D2D2D"/>
              </a:solidFill>
            </a:endParaRPr>
          </a:p>
        </p:txBody>
      </p:sp>
      <p:sp>
        <p:nvSpPr>
          <p:cNvPr id="4" name="TextBox 10"/>
          <p:cNvSpPr txBox="1"/>
          <p:nvPr userDrawn="1"/>
        </p:nvSpPr>
        <p:spPr>
          <a:xfrm>
            <a:off x="152400" y="73025"/>
            <a:ext cx="3968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2D2D2D"/>
                </a:solidFill>
                <a:latin typeface="Arial"/>
                <a:cs typeface="Arial"/>
              </a:rPr>
              <a:t>IBM</a:t>
            </a:r>
          </a:p>
        </p:txBody>
      </p:sp>
      <p:sp>
        <p:nvSpPr>
          <p:cNvPr id="5" name="TextBox 13"/>
          <p:cNvSpPr txBox="1"/>
          <p:nvPr userDrawn="1"/>
        </p:nvSpPr>
        <p:spPr>
          <a:xfrm>
            <a:off x="1246188" y="19050"/>
            <a:ext cx="13112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2D2D2D"/>
                </a:solidFill>
                <a:latin typeface="Arial"/>
                <a:cs typeface="Arial"/>
              </a:rPr>
              <a:t>_</a:t>
            </a:r>
          </a:p>
        </p:txBody>
      </p:sp>
      <p:pic>
        <p:nvPicPr>
          <p:cNvPr id="6" name="Picture 5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8634413" y="4854575"/>
            <a:ext cx="390525" cy="15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60605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S336108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8"/>
          <p:cNvSpPr txBox="1"/>
          <p:nvPr userDrawn="1"/>
        </p:nvSpPr>
        <p:spPr>
          <a:xfrm>
            <a:off x="8758238" y="73025"/>
            <a:ext cx="307975" cy="2159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CFD1762-E39C-46B0-A4D2-36D778975D67}" type="slidenum">
              <a:rPr lang="en-US" altLang="en-US" sz="800">
                <a:solidFill>
                  <a:schemeClr val="bg1"/>
                </a:solidFill>
              </a:rPr>
              <a:pPr/>
              <a:t>‹#›</a:t>
            </a:fld>
            <a:endParaRPr lang="en-US" altLang="en-US" sz="800">
              <a:solidFill>
                <a:schemeClr val="bg1"/>
              </a:solidFill>
            </a:endParaRPr>
          </a:p>
        </p:txBody>
      </p:sp>
      <p:sp>
        <p:nvSpPr>
          <p:cNvPr id="4" name="TextBox 10"/>
          <p:cNvSpPr txBox="1"/>
          <p:nvPr userDrawn="1"/>
        </p:nvSpPr>
        <p:spPr>
          <a:xfrm>
            <a:off x="152400" y="73025"/>
            <a:ext cx="3968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chemeClr val="bg1"/>
                </a:solidFill>
                <a:latin typeface="Arial"/>
                <a:cs typeface="Arial"/>
              </a:rPr>
              <a:t>IBM</a:t>
            </a:r>
          </a:p>
        </p:txBody>
      </p:sp>
      <p:sp>
        <p:nvSpPr>
          <p:cNvPr id="5" name="TextBox 13"/>
          <p:cNvSpPr txBox="1"/>
          <p:nvPr userDrawn="1"/>
        </p:nvSpPr>
        <p:spPr>
          <a:xfrm>
            <a:off x="1246188" y="19050"/>
            <a:ext cx="13112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chemeClr val="bg1"/>
                </a:solidFill>
                <a:latin typeface="Arial"/>
                <a:cs typeface="Arial"/>
              </a:rPr>
              <a:t>_</a:t>
            </a:r>
          </a:p>
        </p:txBody>
      </p:sp>
      <p:pic>
        <p:nvPicPr>
          <p:cNvPr id="6" name="Picture 5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8634413" y="4854575"/>
            <a:ext cx="390525" cy="15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2724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 userDrawn="1"/>
        </p:nvSpPr>
        <p:spPr>
          <a:xfrm>
            <a:off x="8758238" y="73025"/>
            <a:ext cx="307975" cy="2159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08BEC83-7D3A-433C-8B69-6BE1A58B5E7F}" type="slidenum">
              <a:rPr lang="en-US" altLang="en-US" sz="800">
                <a:solidFill>
                  <a:srgbClr val="FFFFFF"/>
                </a:solidFill>
              </a:rPr>
              <a:pPr/>
              <a:t>‹#›</a:t>
            </a:fld>
            <a:endParaRPr lang="en-US" altLang="en-US" sz="800">
              <a:solidFill>
                <a:srgbClr val="FFFFFF"/>
              </a:solidFill>
            </a:endParaRPr>
          </a:p>
        </p:txBody>
      </p:sp>
      <p:sp>
        <p:nvSpPr>
          <p:cNvPr id="3" name="TextBox 10"/>
          <p:cNvSpPr txBox="1"/>
          <p:nvPr userDrawn="1"/>
        </p:nvSpPr>
        <p:spPr>
          <a:xfrm>
            <a:off x="152400" y="73025"/>
            <a:ext cx="3968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/>
                </a:solidFill>
                <a:latin typeface="Arial"/>
                <a:cs typeface="Arial"/>
              </a:rPr>
              <a:t>IBM</a:t>
            </a:r>
          </a:p>
        </p:txBody>
      </p:sp>
      <p:sp>
        <p:nvSpPr>
          <p:cNvPr id="4" name="TextBox 13"/>
          <p:cNvSpPr txBox="1"/>
          <p:nvPr userDrawn="1"/>
        </p:nvSpPr>
        <p:spPr>
          <a:xfrm>
            <a:off x="1246188" y="19050"/>
            <a:ext cx="13112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/>
                </a:solidFill>
                <a:latin typeface="Arial"/>
                <a:cs typeface="Arial"/>
              </a:rPr>
              <a:t>_</a:t>
            </a:r>
          </a:p>
        </p:txBody>
      </p:sp>
      <p:pic>
        <p:nvPicPr>
          <p:cNvPr id="5" name="Picture 5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8634413" y="4854575"/>
            <a:ext cx="390525" cy="15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534423775_20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70"/>
          <a:stretch>
            <a:fillRect/>
          </a:stretch>
        </p:blipFill>
        <p:spPr bwMode="auto">
          <a:xfrm>
            <a:off x="-114300" y="0"/>
            <a:ext cx="92583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65526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42063325_7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64" b="-256"/>
          <a:stretch>
            <a:fillRect/>
          </a:stretch>
        </p:blipFill>
        <p:spPr bwMode="auto">
          <a:xfrm>
            <a:off x="0" y="0"/>
            <a:ext cx="9144000" cy="517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8"/>
          <p:cNvSpPr txBox="1"/>
          <p:nvPr userDrawn="1"/>
        </p:nvSpPr>
        <p:spPr>
          <a:xfrm>
            <a:off x="8758238" y="73025"/>
            <a:ext cx="307975" cy="2159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8AB47AA-CFD3-4C1D-9E73-4149D304C916}" type="slidenum">
              <a:rPr lang="en-US" altLang="en-US" sz="800">
                <a:solidFill>
                  <a:srgbClr val="FFFFFF"/>
                </a:solidFill>
              </a:rPr>
              <a:pPr/>
              <a:t>‹#›</a:t>
            </a:fld>
            <a:endParaRPr lang="en-US" altLang="en-US" sz="800">
              <a:solidFill>
                <a:srgbClr val="FFFFFF"/>
              </a:solidFill>
            </a:endParaRPr>
          </a:p>
        </p:txBody>
      </p:sp>
      <p:sp>
        <p:nvSpPr>
          <p:cNvPr id="4" name="TextBox 10"/>
          <p:cNvSpPr txBox="1"/>
          <p:nvPr userDrawn="1"/>
        </p:nvSpPr>
        <p:spPr>
          <a:xfrm>
            <a:off x="152400" y="73025"/>
            <a:ext cx="3968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/>
                </a:solidFill>
                <a:latin typeface="Arial"/>
                <a:cs typeface="Arial"/>
              </a:rPr>
              <a:t>IBM</a:t>
            </a:r>
          </a:p>
        </p:txBody>
      </p:sp>
      <p:sp>
        <p:nvSpPr>
          <p:cNvPr id="5" name="TextBox 13"/>
          <p:cNvSpPr txBox="1"/>
          <p:nvPr userDrawn="1"/>
        </p:nvSpPr>
        <p:spPr>
          <a:xfrm>
            <a:off x="1246188" y="19050"/>
            <a:ext cx="13112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/>
                </a:solidFill>
                <a:latin typeface="Arial"/>
                <a:cs typeface="Arial"/>
              </a:rPr>
              <a:t>_</a:t>
            </a:r>
          </a:p>
        </p:txBody>
      </p:sp>
      <p:pic>
        <p:nvPicPr>
          <p:cNvPr id="6" name="Picture 5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8634413" y="4854575"/>
            <a:ext cx="390525" cy="15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53137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 userDrawn="1"/>
        </p:nvSpPr>
        <p:spPr>
          <a:xfrm>
            <a:off x="8758238" y="73025"/>
            <a:ext cx="307975" cy="2159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A97647C-9266-43AB-AC95-55178F8A1E9F}" type="slidenum">
              <a:rPr lang="en-US" altLang="en-US" sz="800">
                <a:solidFill>
                  <a:srgbClr val="2D2D2D"/>
                </a:solidFill>
              </a:rPr>
              <a:pPr/>
              <a:t>‹#›</a:t>
            </a:fld>
            <a:endParaRPr lang="en-US" altLang="en-US" sz="800">
              <a:solidFill>
                <a:srgbClr val="2D2D2D"/>
              </a:solidFill>
            </a:endParaRPr>
          </a:p>
        </p:txBody>
      </p:sp>
      <p:sp>
        <p:nvSpPr>
          <p:cNvPr id="5" name="TextBox 10"/>
          <p:cNvSpPr txBox="1"/>
          <p:nvPr userDrawn="1"/>
        </p:nvSpPr>
        <p:spPr>
          <a:xfrm>
            <a:off x="152400" y="73025"/>
            <a:ext cx="3968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2D2D2D"/>
                </a:solidFill>
                <a:latin typeface="Arial"/>
                <a:cs typeface="Arial"/>
              </a:rPr>
              <a:t>IBM</a:t>
            </a:r>
          </a:p>
        </p:txBody>
      </p:sp>
      <p:sp>
        <p:nvSpPr>
          <p:cNvPr id="6" name="TextBox 13"/>
          <p:cNvSpPr txBox="1"/>
          <p:nvPr userDrawn="1"/>
        </p:nvSpPr>
        <p:spPr>
          <a:xfrm>
            <a:off x="1246188" y="19050"/>
            <a:ext cx="13112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2D2D2D"/>
                </a:solidFill>
                <a:latin typeface="Arial"/>
                <a:cs typeface="Arial"/>
              </a:rPr>
              <a:t>_</a:t>
            </a:r>
          </a:p>
        </p:txBody>
      </p:sp>
      <p:pic>
        <p:nvPicPr>
          <p:cNvPr id="7" name="Picture 5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8634413" y="4854575"/>
            <a:ext cx="390525" cy="15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buNone/>
              <a:defRPr sz="900"/>
            </a:lvl1pPr>
          </a:lstStyle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409419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 userDrawn="1"/>
        </p:nvSpPr>
        <p:spPr>
          <a:xfrm>
            <a:off x="8758238" y="73025"/>
            <a:ext cx="307975" cy="2159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5D8F3B7-882B-4EC5-94CE-52E2C5499475}" type="slidenum">
              <a:rPr lang="en-US" altLang="en-US" sz="800">
                <a:solidFill>
                  <a:srgbClr val="2D2D2D"/>
                </a:solidFill>
              </a:rPr>
              <a:pPr/>
              <a:t>‹#›</a:t>
            </a:fld>
            <a:endParaRPr lang="en-US" altLang="en-US" sz="800">
              <a:solidFill>
                <a:srgbClr val="2D2D2D"/>
              </a:solidFill>
            </a:endParaRPr>
          </a:p>
        </p:txBody>
      </p:sp>
      <p:sp>
        <p:nvSpPr>
          <p:cNvPr id="4" name="TextBox 16"/>
          <p:cNvSpPr txBox="1"/>
          <p:nvPr userDrawn="1"/>
        </p:nvSpPr>
        <p:spPr>
          <a:xfrm>
            <a:off x="152400" y="73025"/>
            <a:ext cx="3968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2D2D2D"/>
                </a:solidFill>
                <a:latin typeface="Arial"/>
                <a:cs typeface="Arial"/>
              </a:rPr>
              <a:t>IBM</a:t>
            </a:r>
          </a:p>
        </p:txBody>
      </p:sp>
      <p:sp>
        <p:nvSpPr>
          <p:cNvPr id="5" name="TextBox 19"/>
          <p:cNvSpPr txBox="1"/>
          <p:nvPr userDrawn="1"/>
        </p:nvSpPr>
        <p:spPr>
          <a:xfrm>
            <a:off x="1246188" y="19050"/>
            <a:ext cx="13112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2D2D2D"/>
                </a:solidFill>
                <a:latin typeface="Arial"/>
                <a:cs typeface="Arial"/>
              </a:rPr>
              <a:t>_</a:t>
            </a:r>
          </a:p>
        </p:txBody>
      </p:sp>
      <p:pic>
        <p:nvPicPr>
          <p:cNvPr id="6" name="Picture 5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8634413" y="4854575"/>
            <a:ext cx="390525" cy="15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232570" y="1106448"/>
            <a:ext cx="8670742" cy="336712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>
              <a:buNone/>
              <a:defRPr sz="900"/>
            </a:lvl1pPr>
          </a:lstStyle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76493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/>
          <p:cNvSpPr txBox="1"/>
          <p:nvPr userDrawn="1"/>
        </p:nvSpPr>
        <p:spPr>
          <a:xfrm>
            <a:off x="8758238" y="73025"/>
            <a:ext cx="307975" cy="2159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B7DB173-9E46-49A1-8C57-59D16CA73915}" type="slidenum">
              <a:rPr lang="en-US" altLang="en-US" sz="800">
                <a:solidFill>
                  <a:srgbClr val="2D2D2D"/>
                </a:solidFill>
              </a:rPr>
              <a:pPr/>
              <a:t>‹#›</a:t>
            </a:fld>
            <a:endParaRPr lang="en-US" altLang="en-US" sz="800">
              <a:solidFill>
                <a:srgbClr val="2D2D2D"/>
              </a:solidFill>
            </a:endParaRPr>
          </a:p>
        </p:txBody>
      </p:sp>
      <p:sp>
        <p:nvSpPr>
          <p:cNvPr id="6" name="TextBox 16"/>
          <p:cNvSpPr txBox="1"/>
          <p:nvPr userDrawn="1"/>
        </p:nvSpPr>
        <p:spPr>
          <a:xfrm>
            <a:off x="152400" y="73025"/>
            <a:ext cx="3968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2D2D2D"/>
                </a:solidFill>
                <a:latin typeface="Arial"/>
                <a:cs typeface="Arial"/>
              </a:rPr>
              <a:t>IBM</a:t>
            </a:r>
          </a:p>
        </p:txBody>
      </p:sp>
      <p:sp>
        <p:nvSpPr>
          <p:cNvPr id="7" name="TextBox 19"/>
          <p:cNvSpPr txBox="1"/>
          <p:nvPr userDrawn="1"/>
        </p:nvSpPr>
        <p:spPr>
          <a:xfrm>
            <a:off x="1246188" y="19050"/>
            <a:ext cx="13112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2D2D2D"/>
                </a:solidFill>
                <a:latin typeface="Arial"/>
                <a:cs typeface="Arial"/>
              </a:rPr>
              <a:t>_</a:t>
            </a:r>
          </a:p>
        </p:txBody>
      </p:sp>
      <p:pic>
        <p:nvPicPr>
          <p:cNvPr id="8" name="Picture 5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8634413" y="4854575"/>
            <a:ext cx="390525" cy="15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232570" y="1115036"/>
            <a:ext cx="2823226" cy="33671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/>
          <a:lstStyle>
            <a:lvl1pPr marL="0" indent="0">
              <a:buNone/>
              <a:defRPr sz="900"/>
            </a:lvl1pPr>
          </a:lstStyle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3150608" y="1111861"/>
            <a:ext cx="2823226" cy="33671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/>
          <a:lstStyle>
            <a:lvl1pPr marL="0" indent="0">
              <a:buNone/>
              <a:defRPr sz="900"/>
            </a:lvl1pPr>
          </a:lstStyle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6068645" y="1111861"/>
            <a:ext cx="2823226" cy="33671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/>
          <a:lstStyle>
            <a:lvl1pPr marL="0" indent="0">
              <a:buNone/>
              <a:defRPr sz="900"/>
            </a:lvl1pPr>
          </a:lstStyle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460281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6"/>
          <p:cNvSpPr txBox="1"/>
          <p:nvPr userDrawn="1"/>
        </p:nvSpPr>
        <p:spPr>
          <a:xfrm>
            <a:off x="8758238" y="73025"/>
            <a:ext cx="307975" cy="2159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66BA6D7-112F-4205-8898-0B08109424D6}" type="slidenum">
              <a:rPr lang="en-US" altLang="en-US" sz="800">
                <a:solidFill>
                  <a:srgbClr val="2D2D2D"/>
                </a:solidFill>
              </a:rPr>
              <a:pPr/>
              <a:t>‹#›</a:t>
            </a:fld>
            <a:endParaRPr lang="en-US" altLang="en-US" sz="800">
              <a:solidFill>
                <a:srgbClr val="2D2D2D"/>
              </a:solidFill>
            </a:endParaRPr>
          </a:p>
        </p:txBody>
      </p:sp>
      <p:sp>
        <p:nvSpPr>
          <p:cNvPr id="9" name="TextBox 19"/>
          <p:cNvSpPr txBox="1"/>
          <p:nvPr userDrawn="1"/>
        </p:nvSpPr>
        <p:spPr>
          <a:xfrm>
            <a:off x="152400" y="73025"/>
            <a:ext cx="3968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2D2D2D"/>
                </a:solidFill>
                <a:latin typeface="Arial"/>
                <a:cs typeface="Arial"/>
              </a:rPr>
              <a:t>IBM</a:t>
            </a:r>
          </a:p>
        </p:txBody>
      </p:sp>
      <p:sp>
        <p:nvSpPr>
          <p:cNvPr id="10" name="TextBox 20"/>
          <p:cNvSpPr txBox="1"/>
          <p:nvPr userDrawn="1"/>
        </p:nvSpPr>
        <p:spPr>
          <a:xfrm>
            <a:off x="1246188" y="19050"/>
            <a:ext cx="13112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2D2D2D"/>
                </a:solidFill>
                <a:latin typeface="Arial"/>
                <a:cs typeface="Arial"/>
              </a:rPr>
              <a:t>_</a:t>
            </a:r>
          </a:p>
        </p:txBody>
      </p:sp>
      <p:pic>
        <p:nvPicPr>
          <p:cNvPr id="12" name="Picture 5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8634413" y="4854575"/>
            <a:ext cx="390525" cy="15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232570" y="1115037"/>
            <a:ext cx="2823226" cy="1637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/>
          <a:lstStyle>
            <a:lvl1pPr marL="0" indent="0">
              <a:buNone/>
              <a:defRPr sz="900"/>
            </a:lvl1pPr>
          </a:lstStyle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34"/>
          </p:nvPr>
        </p:nvSpPr>
        <p:spPr>
          <a:xfrm>
            <a:off x="3150608" y="1111861"/>
            <a:ext cx="2823226" cy="16481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/>
          <a:lstStyle>
            <a:lvl1pPr marL="0" indent="0">
              <a:buNone/>
              <a:defRPr sz="900"/>
            </a:lvl1pPr>
          </a:lstStyle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35"/>
          </p:nvPr>
        </p:nvSpPr>
        <p:spPr>
          <a:xfrm>
            <a:off x="232570" y="2841779"/>
            <a:ext cx="2823226" cy="1637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/>
          <a:lstStyle>
            <a:lvl1pPr marL="0" indent="0">
              <a:buNone/>
              <a:defRPr sz="900"/>
            </a:lvl1pPr>
          </a:lstStyle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6068645" y="1111861"/>
            <a:ext cx="2823226" cy="16481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/>
          <a:lstStyle>
            <a:lvl1pPr marL="0" indent="0">
              <a:buNone/>
              <a:defRPr sz="900"/>
            </a:lvl1pPr>
          </a:lstStyle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38"/>
          </p:nvPr>
        </p:nvSpPr>
        <p:spPr>
          <a:xfrm>
            <a:off x="3150608" y="2841779"/>
            <a:ext cx="2823226" cy="1637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/>
          <a:lstStyle>
            <a:lvl1pPr marL="0" indent="0">
              <a:buNone/>
              <a:defRPr sz="900"/>
            </a:lvl1pPr>
          </a:lstStyle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39"/>
          </p:nvPr>
        </p:nvSpPr>
        <p:spPr>
          <a:xfrm>
            <a:off x="6068645" y="2841779"/>
            <a:ext cx="2823226" cy="1637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/>
          <a:lstStyle>
            <a:lvl1pPr marL="0" indent="0">
              <a:buNone/>
              <a:defRPr sz="900"/>
            </a:lvl1pPr>
          </a:lstStyle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697047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 userDrawn="1"/>
        </p:nvSpPr>
        <p:spPr>
          <a:xfrm>
            <a:off x="8758238" y="73025"/>
            <a:ext cx="307975" cy="2159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1D84C14-BD12-46DA-BDFE-F4C04B58568A}" type="slidenum">
              <a:rPr lang="en-US" altLang="en-US" sz="800">
                <a:solidFill>
                  <a:srgbClr val="2D2D2D"/>
                </a:solidFill>
              </a:rPr>
              <a:pPr/>
              <a:t>‹#›</a:t>
            </a:fld>
            <a:endParaRPr lang="en-US" altLang="en-US" sz="800">
              <a:solidFill>
                <a:srgbClr val="2D2D2D"/>
              </a:solidFill>
            </a:endParaRPr>
          </a:p>
        </p:txBody>
      </p:sp>
      <p:sp>
        <p:nvSpPr>
          <p:cNvPr id="6" name="TextBox 13"/>
          <p:cNvSpPr txBox="1"/>
          <p:nvPr userDrawn="1"/>
        </p:nvSpPr>
        <p:spPr>
          <a:xfrm>
            <a:off x="152400" y="73025"/>
            <a:ext cx="3968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2D2D2D"/>
                </a:solidFill>
                <a:latin typeface="Arial"/>
                <a:cs typeface="Arial"/>
              </a:rPr>
              <a:t>IBM</a:t>
            </a:r>
          </a:p>
        </p:txBody>
      </p:sp>
      <p:sp>
        <p:nvSpPr>
          <p:cNvPr id="7" name="TextBox 16"/>
          <p:cNvSpPr txBox="1"/>
          <p:nvPr userDrawn="1"/>
        </p:nvSpPr>
        <p:spPr>
          <a:xfrm>
            <a:off x="1246188" y="19050"/>
            <a:ext cx="13112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2D2D2D"/>
                </a:solidFill>
                <a:latin typeface="Arial"/>
                <a:cs typeface="Arial"/>
              </a:rPr>
              <a:t>_</a:t>
            </a:r>
          </a:p>
        </p:txBody>
      </p:sp>
      <p:pic>
        <p:nvPicPr>
          <p:cNvPr id="8" name="Picture 5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8634413" y="4854575"/>
            <a:ext cx="390525" cy="15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Picture Placeholder 2"/>
          <p:cNvSpPr>
            <a:spLocks noGrp="1"/>
          </p:cNvSpPr>
          <p:nvPr>
            <p:ph type="pic" sz="quarter" idx="38"/>
          </p:nvPr>
        </p:nvSpPr>
        <p:spPr>
          <a:xfrm>
            <a:off x="2590007" y="555663"/>
            <a:ext cx="3192463" cy="19181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/>
          <a:lstStyle>
            <a:lvl1pPr marL="0" indent="0">
              <a:buNone/>
              <a:defRPr sz="900"/>
            </a:lvl1pPr>
          </a:lstStyle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40"/>
          </p:nvPr>
        </p:nvSpPr>
        <p:spPr>
          <a:xfrm>
            <a:off x="2590007" y="2561003"/>
            <a:ext cx="3192463" cy="19181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/>
          <a:lstStyle>
            <a:lvl1pPr marL="0" indent="0">
              <a:buNone/>
              <a:defRPr sz="900"/>
            </a:lvl1pPr>
          </a:lstStyle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41"/>
          </p:nvPr>
        </p:nvSpPr>
        <p:spPr>
          <a:xfrm>
            <a:off x="5867401" y="555663"/>
            <a:ext cx="3068858" cy="39179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/>
          <a:lstStyle>
            <a:lvl1pPr marL="0" indent="0">
              <a:buNone/>
              <a:defRPr sz="900"/>
            </a:lvl1pPr>
          </a:lstStyle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4002261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TextBox 11"/>
          <p:cNvSpPr txBox="1"/>
          <p:nvPr userDrawn="1"/>
        </p:nvSpPr>
        <p:spPr>
          <a:xfrm>
            <a:off x="8758238" y="73025"/>
            <a:ext cx="307975" cy="2159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55B1805-9455-45CD-872D-A0B21E916925}" type="slidenum">
              <a:rPr lang="en-US" altLang="en-US" sz="800">
                <a:solidFill>
                  <a:srgbClr val="FFFFFF"/>
                </a:solidFill>
              </a:rPr>
              <a:pPr/>
              <a:t>‹#›</a:t>
            </a:fld>
            <a:endParaRPr lang="en-US" altLang="en-US" sz="800">
              <a:solidFill>
                <a:srgbClr val="FFFFFF"/>
              </a:solidFill>
            </a:endParaRPr>
          </a:p>
        </p:txBody>
      </p:sp>
      <p:sp>
        <p:nvSpPr>
          <p:cNvPr id="5" name="TextBox 12"/>
          <p:cNvSpPr txBox="1"/>
          <p:nvPr userDrawn="1"/>
        </p:nvSpPr>
        <p:spPr>
          <a:xfrm>
            <a:off x="152400" y="73025"/>
            <a:ext cx="3968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/>
                </a:solidFill>
                <a:latin typeface="Arial"/>
                <a:cs typeface="Arial"/>
              </a:rPr>
              <a:t>IBM</a:t>
            </a:r>
          </a:p>
        </p:txBody>
      </p:sp>
      <p:sp>
        <p:nvSpPr>
          <p:cNvPr id="6" name="TextBox 14"/>
          <p:cNvSpPr txBox="1"/>
          <p:nvPr userDrawn="1"/>
        </p:nvSpPr>
        <p:spPr>
          <a:xfrm>
            <a:off x="1246188" y="19050"/>
            <a:ext cx="13112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/>
                </a:solidFill>
                <a:latin typeface="Arial"/>
                <a:cs typeface="Arial"/>
              </a:rPr>
              <a:t>_</a:t>
            </a:r>
          </a:p>
        </p:txBody>
      </p:sp>
      <p:pic>
        <p:nvPicPr>
          <p:cNvPr id="7" name="Picture 5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8634413" y="4854575"/>
            <a:ext cx="390525" cy="15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232570" y="1106448"/>
            <a:ext cx="8670742" cy="336712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>
              <a:buNone/>
              <a:defRPr sz="900"/>
            </a:lvl1pPr>
          </a:lstStyle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9710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2D2D40"/>
              </a:solidFill>
            </a:endParaRPr>
          </a:p>
        </p:txBody>
      </p:sp>
      <p:sp>
        <p:nvSpPr>
          <p:cNvPr id="3" name="TextBox 13"/>
          <p:cNvSpPr txBox="1"/>
          <p:nvPr userDrawn="1"/>
        </p:nvSpPr>
        <p:spPr>
          <a:xfrm>
            <a:off x="8758238" y="73025"/>
            <a:ext cx="307975" cy="2159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DA54FD0-FBA7-4E6A-B98A-B915C1BA3825}" type="slidenum">
              <a:rPr lang="en-US" altLang="en-US" sz="800">
                <a:solidFill>
                  <a:srgbClr val="FFFFFF"/>
                </a:solidFill>
              </a:rPr>
              <a:pPr/>
              <a:t>‹#›</a:t>
            </a:fld>
            <a:endParaRPr lang="en-US" altLang="en-US" sz="800">
              <a:solidFill>
                <a:srgbClr val="FFFFFF"/>
              </a:solidFill>
            </a:endParaRPr>
          </a:p>
        </p:txBody>
      </p:sp>
      <p:sp>
        <p:nvSpPr>
          <p:cNvPr id="4" name="TextBox 36"/>
          <p:cNvSpPr txBox="1"/>
          <p:nvPr userDrawn="1"/>
        </p:nvSpPr>
        <p:spPr>
          <a:xfrm>
            <a:off x="152400" y="73025"/>
            <a:ext cx="3968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/>
                </a:solidFill>
                <a:latin typeface="Arial"/>
                <a:cs typeface="Arial"/>
              </a:rPr>
              <a:t>IBM</a:t>
            </a:r>
          </a:p>
        </p:txBody>
      </p:sp>
      <p:sp>
        <p:nvSpPr>
          <p:cNvPr id="5" name="TextBox 38"/>
          <p:cNvSpPr txBox="1"/>
          <p:nvPr userDrawn="1"/>
        </p:nvSpPr>
        <p:spPr>
          <a:xfrm>
            <a:off x="1246188" y="19050"/>
            <a:ext cx="13112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/>
                </a:solidFill>
                <a:latin typeface="Arial"/>
                <a:cs typeface="Arial"/>
              </a:rPr>
              <a:t>_</a:t>
            </a:r>
          </a:p>
        </p:txBody>
      </p:sp>
      <p:pic>
        <p:nvPicPr>
          <p:cNvPr id="6" name="Picture 5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8634413" y="4854575"/>
            <a:ext cx="390525" cy="15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9133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TextBox 11"/>
          <p:cNvSpPr txBox="1"/>
          <p:nvPr userDrawn="1"/>
        </p:nvSpPr>
        <p:spPr>
          <a:xfrm>
            <a:off x="8758238" y="73025"/>
            <a:ext cx="307975" cy="2159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E3FF5E6-6B15-4F07-9096-BE67CF0BCEB3}" type="slidenum">
              <a:rPr lang="en-US" altLang="en-US" sz="800">
                <a:solidFill>
                  <a:srgbClr val="FFFFFF"/>
                </a:solidFill>
              </a:rPr>
              <a:pPr/>
              <a:t>‹#›</a:t>
            </a:fld>
            <a:endParaRPr lang="en-US" altLang="en-US" sz="800">
              <a:solidFill>
                <a:srgbClr val="FFFFFF"/>
              </a:solidFill>
            </a:endParaRPr>
          </a:p>
        </p:txBody>
      </p:sp>
      <p:sp>
        <p:nvSpPr>
          <p:cNvPr id="7" name="TextBox 12"/>
          <p:cNvSpPr txBox="1"/>
          <p:nvPr userDrawn="1"/>
        </p:nvSpPr>
        <p:spPr>
          <a:xfrm>
            <a:off x="152400" y="73025"/>
            <a:ext cx="3968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/>
                </a:solidFill>
                <a:latin typeface="Arial"/>
                <a:cs typeface="Arial"/>
              </a:rPr>
              <a:t>IBM</a:t>
            </a:r>
          </a:p>
        </p:txBody>
      </p:sp>
      <p:sp>
        <p:nvSpPr>
          <p:cNvPr id="8" name="TextBox 14"/>
          <p:cNvSpPr txBox="1"/>
          <p:nvPr userDrawn="1"/>
        </p:nvSpPr>
        <p:spPr>
          <a:xfrm>
            <a:off x="1246188" y="19050"/>
            <a:ext cx="13112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/>
                </a:solidFill>
                <a:latin typeface="Arial"/>
                <a:cs typeface="Arial"/>
              </a:rPr>
              <a:t>_</a:t>
            </a:r>
          </a:p>
        </p:txBody>
      </p:sp>
      <p:pic>
        <p:nvPicPr>
          <p:cNvPr id="9" name="Picture 5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8634413" y="4854575"/>
            <a:ext cx="390525" cy="15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232570" y="1115036"/>
            <a:ext cx="2823226" cy="33671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/>
          <a:lstStyle>
            <a:lvl1pPr marL="0" indent="0">
              <a:buNone/>
              <a:defRPr sz="900"/>
            </a:lvl1pPr>
          </a:lstStyle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3150608" y="1111861"/>
            <a:ext cx="2823226" cy="33671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/>
          <a:lstStyle>
            <a:lvl1pPr marL="0" indent="0">
              <a:buNone/>
              <a:defRPr sz="900"/>
            </a:lvl1pPr>
          </a:lstStyle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6068645" y="1111861"/>
            <a:ext cx="2823226" cy="33671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/>
          <a:lstStyle>
            <a:lvl1pPr marL="0" indent="0">
              <a:buNone/>
              <a:defRPr sz="900"/>
            </a:lvl1pPr>
          </a:lstStyle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488147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TextBox 11"/>
          <p:cNvSpPr txBox="1"/>
          <p:nvPr userDrawn="1"/>
        </p:nvSpPr>
        <p:spPr>
          <a:xfrm>
            <a:off x="8758238" y="73025"/>
            <a:ext cx="307975" cy="2159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6FB224A-201D-48D7-82E6-A5A794ACB8E5}" type="slidenum">
              <a:rPr lang="en-US" altLang="en-US" sz="800">
                <a:solidFill>
                  <a:srgbClr val="FFFFFF"/>
                </a:solidFill>
              </a:rPr>
              <a:pPr/>
              <a:t>‹#›</a:t>
            </a:fld>
            <a:endParaRPr lang="en-US" altLang="en-US" sz="800">
              <a:solidFill>
                <a:srgbClr val="FFFFFF"/>
              </a:solidFill>
            </a:endParaRPr>
          </a:p>
        </p:txBody>
      </p:sp>
      <p:sp>
        <p:nvSpPr>
          <p:cNvPr id="10" name="TextBox 12"/>
          <p:cNvSpPr txBox="1"/>
          <p:nvPr userDrawn="1"/>
        </p:nvSpPr>
        <p:spPr>
          <a:xfrm>
            <a:off x="152400" y="73025"/>
            <a:ext cx="3968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/>
                </a:solidFill>
                <a:latin typeface="Arial"/>
                <a:cs typeface="Arial"/>
              </a:rPr>
              <a:t>IBM</a:t>
            </a:r>
          </a:p>
        </p:txBody>
      </p:sp>
      <p:sp>
        <p:nvSpPr>
          <p:cNvPr id="12" name="TextBox 14"/>
          <p:cNvSpPr txBox="1"/>
          <p:nvPr userDrawn="1"/>
        </p:nvSpPr>
        <p:spPr>
          <a:xfrm>
            <a:off x="1246188" y="19050"/>
            <a:ext cx="13112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/>
                </a:solidFill>
                <a:latin typeface="Arial"/>
                <a:cs typeface="Arial"/>
              </a:rPr>
              <a:t>_</a:t>
            </a:r>
          </a:p>
        </p:txBody>
      </p:sp>
      <p:pic>
        <p:nvPicPr>
          <p:cNvPr id="13" name="Picture 5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8634413" y="4854575"/>
            <a:ext cx="390525" cy="15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232570" y="1115037"/>
            <a:ext cx="2823226" cy="1637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/>
          <a:lstStyle>
            <a:lvl1pPr marL="0" indent="0">
              <a:buNone/>
              <a:defRPr sz="900"/>
            </a:lvl1pPr>
          </a:lstStyle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34"/>
          </p:nvPr>
        </p:nvSpPr>
        <p:spPr>
          <a:xfrm>
            <a:off x="3150608" y="1111861"/>
            <a:ext cx="2823226" cy="16481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/>
          <a:lstStyle>
            <a:lvl1pPr marL="0" indent="0">
              <a:buNone/>
              <a:defRPr sz="900"/>
            </a:lvl1pPr>
          </a:lstStyle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35"/>
          </p:nvPr>
        </p:nvSpPr>
        <p:spPr>
          <a:xfrm>
            <a:off x="232570" y="2841779"/>
            <a:ext cx="2823226" cy="1637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/>
          <a:lstStyle>
            <a:lvl1pPr marL="0" indent="0">
              <a:buNone/>
              <a:defRPr sz="900"/>
            </a:lvl1pPr>
          </a:lstStyle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6068645" y="1111861"/>
            <a:ext cx="2823226" cy="16481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/>
          <a:lstStyle>
            <a:lvl1pPr marL="0" indent="0">
              <a:buNone/>
              <a:defRPr sz="900"/>
            </a:lvl1pPr>
          </a:lstStyle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38"/>
          </p:nvPr>
        </p:nvSpPr>
        <p:spPr>
          <a:xfrm>
            <a:off x="3150608" y="2841779"/>
            <a:ext cx="2823226" cy="1637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/>
          <a:lstStyle>
            <a:lvl1pPr marL="0" indent="0">
              <a:buNone/>
              <a:defRPr sz="900"/>
            </a:lvl1pPr>
          </a:lstStyle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39"/>
          </p:nvPr>
        </p:nvSpPr>
        <p:spPr>
          <a:xfrm>
            <a:off x="6068645" y="2841779"/>
            <a:ext cx="2823226" cy="1637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/>
          <a:lstStyle>
            <a:lvl1pPr marL="0" indent="0">
              <a:buNone/>
              <a:defRPr sz="900"/>
            </a:lvl1pPr>
          </a:lstStyle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53654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TextBox 11"/>
          <p:cNvSpPr txBox="1"/>
          <p:nvPr userDrawn="1"/>
        </p:nvSpPr>
        <p:spPr>
          <a:xfrm>
            <a:off x="8758238" y="73025"/>
            <a:ext cx="307975" cy="2159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90243C9-EF15-49E1-AB12-02A069AD1FF5}" type="slidenum">
              <a:rPr lang="en-US" altLang="en-US" sz="800">
                <a:solidFill>
                  <a:schemeClr val="bg1"/>
                </a:solidFill>
              </a:rPr>
              <a:pPr/>
              <a:t>‹#›</a:t>
            </a:fld>
            <a:endParaRPr lang="en-US" altLang="en-US" sz="800">
              <a:solidFill>
                <a:schemeClr val="bg1"/>
              </a:solidFill>
            </a:endParaRPr>
          </a:p>
        </p:txBody>
      </p:sp>
      <p:sp>
        <p:nvSpPr>
          <p:cNvPr id="7" name="TextBox 12"/>
          <p:cNvSpPr txBox="1"/>
          <p:nvPr userDrawn="1"/>
        </p:nvSpPr>
        <p:spPr>
          <a:xfrm>
            <a:off x="152400" y="73025"/>
            <a:ext cx="3968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chemeClr val="bg1"/>
                </a:solidFill>
                <a:latin typeface="Arial"/>
                <a:cs typeface="Arial"/>
              </a:rPr>
              <a:t>IBM</a:t>
            </a:r>
          </a:p>
        </p:txBody>
      </p:sp>
      <p:sp>
        <p:nvSpPr>
          <p:cNvPr id="8" name="TextBox 14"/>
          <p:cNvSpPr txBox="1"/>
          <p:nvPr userDrawn="1"/>
        </p:nvSpPr>
        <p:spPr>
          <a:xfrm>
            <a:off x="1246188" y="19050"/>
            <a:ext cx="13112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chemeClr val="bg1"/>
                </a:solidFill>
                <a:latin typeface="Arial"/>
                <a:cs typeface="Arial"/>
              </a:rPr>
              <a:t>_</a:t>
            </a:r>
          </a:p>
        </p:txBody>
      </p:sp>
      <p:pic>
        <p:nvPicPr>
          <p:cNvPr id="9" name="Picture 5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8634413" y="4854575"/>
            <a:ext cx="390525" cy="15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Picture Placeholder 2"/>
          <p:cNvSpPr>
            <a:spLocks noGrp="1"/>
          </p:cNvSpPr>
          <p:nvPr>
            <p:ph type="pic" sz="quarter" idx="38"/>
          </p:nvPr>
        </p:nvSpPr>
        <p:spPr>
          <a:xfrm>
            <a:off x="2590007" y="555663"/>
            <a:ext cx="3192463" cy="19181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/>
          <a:lstStyle>
            <a:lvl1pPr marL="0" indent="0">
              <a:buNone/>
              <a:defRPr sz="900"/>
            </a:lvl1pPr>
          </a:lstStyle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40"/>
          </p:nvPr>
        </p:nvSpPr>
        <p:spPr>
          <a:xfrm>
            <a:off x="2590007" y="2561003"/>
            <a:ext cx="3192463" cy="19181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/>
          <a:lstStyle>
            <a:lvl1pPr marL="0" indent="0">
              <a:buNone/>
              <a:defRPr sz="900"/>
            </a:lvl1pPr>
          </a:lstStyle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41"/>
          </p:nvPr>
        </p:nvSpPr>
        <p:spPr>
          <a:xfrm>
            <a:off x="5867401" y="555663"/>
            <a:ext cx="3068858" cy="39179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/>
          <a:lstStyle>
            <a:lvl1pPr marL="0" indent="0">
              <a:buNone/>
              <a:defRPr sz="900"/>
            </a:lvl1pPr>
          </a:lstStyle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9905197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S095649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9" t="-354" b="20885"/>
          <a:stretch>
            <a:fillRect/>
          </a:stretch>
        </p:blipFill>
        <p:spPr bwMode="auto">
          <a:xfrm>
            <a:off x="0" y="-47625"/>
            <a:ext cx="91440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8"/>
          <p:cNvSpPr txBox="1"/>
          <p:nvPr userDrawn="1"/>
        </p:nvSpPr>
        <p:spPr>
          <a:xfrm>
            <a:off x="8758238" y="73025"/>
            <a:ext cx="307975" cy="2159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A335820-B4D5-440F-AAF1-43F7FE17BD9D}" type="slidenum">
              <a:rPr lang="en-US" altLang="en-US" sz="800">
                <a:solidFill>
                  <a:srgbClr val="FFFFFF"/>
                </a:solidFill>
              </a:rPr>
              <a:pPr/>
              <a:t>‹#›</a:t>
            </a:fld>
            <a:endParaRPr lang="en-US" altLang="en-US" sz="800">
              <a:solidFill>
                <a:srgbClr val="FFFFFF"/>
              </a:solidFill>
            </a:endParaRPr>
          </a:p>
        </p:txBody>
      </p:sp>
      <p:sp>
        <p:nvSpPr>
          <p:cNvPr id="4" name="TextBox 10"/>
          <p:cNvSpPr txBox="1"/>
          <p:nvPr userDrawn="1"/>
        </p:nvSpPr>
        <p:spPr>
          <a:xfrm>
            <a:off x="152400" y="73025"/>
            <a:ext cx="3968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/>
                </a:solidFill>
                <a:latin typeface="Arial"/>
                <a:cs typeface="Arial"/>
              </a:rPr>
              <a:t>IBM</a:t>
            </a:r>
          </a:p>
        </p:txBody>
      </p:sp>
      <p:sp>
        <p:nvSpPr>
          <p:cNvPr id="5" name="TextBox 13"/>
          <p:cNvSpPr txBox="1"/>
          <p:nvPr userDrawn="1"/>
        </p:nvSpPr>
        <p:spPr>
          <a:xfrm>
            <a:off x="1246188" y="19050"/>
            <a:ext cx="13112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/>
                </a:solidFill>
                <a:latin typeface="Arial"/>
                <a:cs typeface="Arial"/>
              </a:rPr>
              <a:t>_</a:t>
            </a:r>
          </a:p>
        </p:txBody>
      </p:sp>
      <p:pic>
        <p:nvPicPr>
          <p:cNvPr id="6" name="Picture 5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8634413" y="4854575"/>
            <a:ext cx="390525" cy="15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19035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2664759_2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3" b="1318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8"/>
          <p:cNvSpPr txBox="1"/>
          <p:nvPr userDrawn="1"/>
        </p:nvSpPr>
        <p:spPr>
          <a:xfrm>
            <a:off x="8758238" y="73025"/>
            <a:ext cx="307975" cy="2159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CF83D59-C995-4961-802D-2DEBDEBBB9EF}" type="slidenum">
              <a:rPr lang="en-US" altLang="en-US" sz="800">
                <a:solidFill>
                  <a:srgbClr val="FFFFFF"/>
                </a:solidFill>
              </a:rPr>
              <a:pPr/>
              <a:t>‹#›</a:t>
            </a:fld>
            <a:endParaRPr lang="en-US" altLang="en-US" sz="800">
              <a:solidFill>
                <a:srgbClr val="FFFFFF"/>
              </a:solidFill>
            </a:endParaRPr>
          </a:p>
        </p:txBody>
      </p:sp>
      <p:sp>
        <p:nvSpPr>
          <p:cNvPr id="4" name="TextBox 10"/>
          <p:cNvSpPr txBox="1"/>
          <p:nvPr userDrawn="1"/>
        </p:nvSpPr>
        <p:spPr>
          <a:xfrm>
            <a:off x="152400" y="73025"/>
            <a:ext cx="3968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/>
                </a:solidFill>
                <a:latin typeface="Arial"/>
                <a:cs typeface="Arial"/>
              </a:rPr>
              <a:t>IBM</a:t>
            </a:r>
          </a:p>
        </p:txBody>
      </p:sp>
      <p:sp>
        <p:nvSpPr>
          <p:cNvPr id="5" name="TextBox 13"/>
          <p:cNvSpPr txBox="1"/>
          <p:nvPr userDrawn="1"/>
        </p:nvSpPr>
        <p:spPr>
          <a:xfrm>
            <a:off x="1246188" y="19050"/>
            <a:ext cx="13112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/>
                </a:solidFill>
                <a:latin typeface="Arial"/>
                <a:cs typeface="Arial"/>
              </a:rPr>
              <a:t>_</a:t>
            </a:r>
          </a:p>
        </p:txBody>
      </p:sp>
      <p:pic>
        <p:nvPicPr>
          <p:cNvPr id="6" name="Picture 5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8634413" y="4854575"/>
            <a:ext cx="390525" cy="15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60523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508065449_2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" b="1125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8"/>
          <p:cNvSpPr txBox="1"/>
          <p:nvPr userDrawn="1"/>
        </p:nvSpPr>
        <p:spPr>
          <a:xfrm>
            <a:off x="8758238" y="73025"/>
            <a:ext cx="307975" cy="2159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81F6C82-F634-4408-84CC-A4290174C5E3}" type="slidenum">
              <a:rPr lang="en-US" altLang="en-US" sz="800">
                <a:solidFill>
                  <a:srgbClr val="FFFFFF"/>
                </a:solidFill>
              </a:rPr>
              <a:pPr/>
              <a:t>‹#›</a:t>
            </a:fld>
            <a:endParaRPr lang="en-US" altLang="en-US" sz="800">
              <a:solidFill>
                <a:srgbClr val="FFFFFF"/>
              </a:solidFill>
            </a:endParaRPr>
          </a:p>
        </p:txBody>
      </p:sp>
      <p:sp>
        <p:nvSpPr>
          <p:cNvPr id="4" name="TextBox 10"/>
          <p:cNvSpPr txBox="1"/>
          <p:nvPr userDrawn="1"/>
        </p:nvSpPr>
        <p:spPr>
          <a:xfrm>
            <a:off x="152400" y="73025"/>
            <a:ext cx="3968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/>
                </a:solidFill>
                <a:latin typeface="Arial"/>
                <a:cs typeface="Arial"/>
              </a:rPr>
              <a:t>IBM</a:t>
            </a:r>
          </a:p>
        </p:txBody>
      </p:sp>
      <p:sp>
        <p:nvSpPr>
          <p:cNvPr id="5" name="TextBox 13"/>
          <p:cNvSpPr txBox="1"/>
          <p:nvPr userDrawn="1"/>
        </p:nvSpPr>
        <p:spPr>
          <a:xfrm>
            <a:off x="1246188" y="19050"/>
            <a:ext cx="13112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/>
                </a:solidFill>
                <a:latin typeface="Arial"/>
                <a:cs typeface="Arial"/>
              </a:rPr>
              <a:t>_</a:t>
            </a:r>
          </a:p>
        </p:txBody>
      </p:sp>
      <p:pic>
        <p:nvPicPr>
          <p:cNvPr id="6" name="Picture 5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8634413" y="4854575"/>
            <a:ext cx="390525" cy="15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572258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Box 11"/>
          <p:cNvSpPr txBox="1"/>
          <p:nvPr userDrawn="1"/>
        </p:nvSpPr>
        <p:spPr>
          <a:xfrm>
            <a:off x="8758238" y="73025"/>
            <a:ext cx="307975" cy="2159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70C7210-C419-4D6E-BEB4-CF44642B899E}" type="slidenum">
              <a:rPr lang="en-US" altLang="en-US" sz="800">
                <a:solidFill>
                  <a:srgbClr val="FFFFFF"/>
                </a:solidFill>
              </a:rPr>
              <a:pPr/>
              <a:t>‹#›</a:t>
            </a:fld>
            <a:endParaRPr lang="en-US" altLang="en-US" sz="800">
              <a:solidFill>
                <a:srgbClr val="FFFFFF"/>
              </a:solidFill>
            </a:endParaRPr>
          </a:p>
        </p:txBody>
      </p:sp>
      <p:sp>
        <p:nvSpPr>
          <p:cNvPr id="4" name="TextBox 12"/>
          <p:cNvSpPr txBox="1"/>
          <p:nvPr userDrawn="1"/>
        </p:nvSpPr>
        <p:spPr>
          <a:xfrm>
            <a:off x="152400" y="73025"/>
            <a:ext cx="3968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/>
                </a:solidFill>
                <a:latin typeface="Arial"/>
                <a:cs typeface="Arial"/>
              </a:rPr>
              <a:t>IBM</a:t>
            </a:r>
          </a:p>
        </p:txBody>
      </p:sp>
      <p:sp>
        <p:nvSpPr>
          <p:cNvPr id="5" name="TextBox 14"/>
          <p:cNvSpPr txBox="1"/>
          <p:nvPr userDrawn="1"/>
        </p:nvSpPr>
        <p:spPr>
          <a:xfrm>
            <a:off x="1246188" y="19050"/>
            <a:ext cx="13112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/>
                </a:solidFill>
                <a:latin typeface="Arial"/>
                <a:cs typeface="Arial"/>
              </a:rPr>
              <a:t>_</a:t>
            </a:r>
          </a:p>
        </p:txBody>
      </p:sp>
      <p:pic>
        <p:nvPicPr>
          <p:cNvPr id="6" name="Picture 5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8634413" y="4854575"/>
            <a:ext cx="390525" cy="15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56988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BM_Developer_Power_point_16x9_V3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13"/>
          <p:cNvSpPr txBox="1"/>
          <p:nvPr userDrawn="1"/>
        </p:nvSpPr>
        <p:spPr>
          <a:xfrm>
            <a:off x="8758238" y="73025"/>
            <a:ext cx="307975" cy="2159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B6D359C-A22A-4E9D-87F2-8706512C9EA1}" type="slidenum">
              <a:rPr lang="en-US" altLang="en-US" sz="800">
                <a:solidFill>
                  <a:srgbClr val="2D2D2D"/>
                </a:solidFill>
              </a:rPr>
              <a:pPr/>
              <a:t>‹#›</a:t>
            </a:fld>
            <a:endParaRPr lang="en-US" altLang="en-US" sz="800">
              <a:solidFill>
                <a:srgbClr val="2D2D2D"/>
              </a:solidFill>
            </a:endParaRPr>
          </a:p>
        </p:txBody>
      </p:sp>
      <p:sp>
        <p:nvSpPr>
          <p:cNvPr id="4" name="TextBox 18"/>
          <p:cNvSpPr txBox="1"/>
          <p:nvPr userDrawn="1"/>
        </p:nvSpPr>
        <p:spPr>
          <a:xfrm>
            <a:off x="152400" y="73025"/>
            <a:ext cx="3968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2D2D2D"/>
                </a:solidFill>
                <a:latin typeface="Arial"/>
                <a:cs typeface="Arial"/>
              </a:rPr>
              <a:t>IBM</a:t>
            </a:r>
          </a:p>
        </p:txBody>
      </p:sp>
      <p:sp>
        <p:nvSpPr>
          <p:cNvPr id="5" name="TextBox 21"/>
          <p:cNvSpPr txBox="1"/>
          <p:nvPr userDrawn="1"/>
        </p:nvSpPr>
        <p:spPr>
          <a:xfrm>
            <a:off x="1246188" y="19050"/>
            <a:ext cx="13112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2D2D2D"/>
                </a:solidFill>
                <a:latin typeface="Arial"/>
                <a:cs typeface="Arial"/>
              </a:rPr>
              <a:t>_</a:t>
            </a:r>
          </a:p>
        </p:txBody>
      </p:sp>
      <p:pic>
        <p:nvPicPr>
          <p:cNvPr id="6" name="Picture 5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8634413" y="4854575"/>
            <a:ext cx="390525" cy="15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85544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IBM_Developer_Power_point_16x9_V3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5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8634413" y="4854575"/>
            <a:ext cx="390525" cy="15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13"/>
          <p:cNvSpPr txBox="1"/>
          <p:nvPr userDrawn="1"/>
        </p:nvSpPr>
        <p:spPr>
          <a:xfrm>
            <a:off x="8758238" y="73025"/>
            <a:ext cx="307975" cy="2159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3A2B7D6-BFCE-4CE4-B071-C5607373B4AD}" type="slidenum">
              <a:rPr lang="en-US" altLang="en-US" sz="800">
                <a:solidFill>
                  <a:srgbClr val="2D2D2D"/>
                </a:solidFill>
              </a:rPr>
              <a:pPr/>
              <a:t>‹#›</a:t>
            </a:fld>
            <a:endParaRPr lang="en-US" altLang="en-US" sz="800">
              <a:solidFill>
                <a:srgbClr val="2D2D2D"/>
              </a:solidFill>
            </a:endParaRPr>
          </a:p>
        </p:txBody>
      </p:sp>
      <p:sp>
        <p:nvSpPr>
          <p:cNvPr id="5" name="TextBox 18"/>
          <p:cNvSpPr txBox="1"/>
          <p:nvPr userDrawn="1"/>
        </p:nvSpPr>
        <p:spPr>
          <a:xfrm>
            <a:off x="152400" y="73025"/>
            <a:ext cx="3968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2D2D2D"/>
                </a:solidFill>
                <a:latin typeface="Arial"/>
                <a:cs typeface="Arial"/>
              </a:rPr>
              <a:t>IBM</a:t>
            </a:r>
          </a:p>
        </p:txBody>
      </p:sp>
      <p:sp>
        <p:nvSpPr>
          <p:cNvPr id="6" name="TextBox 21"/>
          <p:cNvSpPr txBox="1"/>
          <p:nvPr userDrawn="1"/>
        </p:nvSpPr>
        <p:spPr>
          <a:xfrm>
            <a:off x="1246188" y="19050"/>
            <a:ext cx="13112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2D2D2D"/>
                </a:solidFill>
                <a:latin typeface="Arial"/>
                <a:cs typeface="Arial"/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660281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IBM_Developer_Power_point_16x9_V3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11"/>
          <p:cNvSpPr txBox="1"/>
          <p:nvPr userDrawn="1"/>
        </p:nvSpPr>
        <p:spPr>
          <a:xfrm>
            <a:off x="8758238" y="73025"/>
            <a:ext cx="307975" cy="2159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A563C60-09DF-4BE8-8045-71DE06151D85}" type="slidenum">
              <a:rPr lang="en-US" altLang="en-US" sz="800">
                <a:solidFill>
                  <a:srgbClr val="FFFFFF"/>
                </a:solidFill>
              </a:rPr>
              <a:pPr/>
              <a:t>‹#›</a:t>
            </a:fld>
            <a:endParaRPr lang="en-US" altLang="en-US" sz="800">
              <a:solidFill>
                <a:srgbClr val="FFFFFF"/>
              </a:solidFill>
            </a:endParaRPr>
          </a:p>
        </p:txBody>
      </p:sp>
      <p:sp>
        <p:nvSpPr>
          <p:cNvPr id="4" name="TextBox 12"/>
          <p:cNvSpPr txBox="1"/>
          <p:nvPr userDrawn="1"/>
        </p:nvSpPr>
        <p:spPr>
          <a:xfrm>
            <a:off x="152400" y="73025"/>
            <a:ext cx="3968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/>
                </a:solidFill>
                <a:latin typeface="Arial"/>
                <a:cs typeface="Arial"/>
              </a:rPr>
              <a:t>IBM</a:t>
            </a:r>
          </a:p>
        </p:txBody>
      </p:sp>
      <p:sp>
        <p:nvSpPr>
          <p:cNvPr id="5" name="TextBox 14"/>
          <p:cNvSpPr txBox="1"/>
          <p:nvPr userDrawn="1"/>
        </p:nvSpPr>
        <p:spPr>
          <a:xfrm>
            <a:off x="1246188" y="19050"/>
            <a:ext cx="13112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/>
                </a:solidFill>
                <a:latin typeface="Arial"/>
                <a:cs typeface="Arial"/>
              </a:rPr>
              <a:t>_</a:t>
            </a:r>
          </a:p>
        </p:txBody>
      </p:sp>
      <p:pic>
        <p:nvPicPr>
          <p:cNvPr id="6" name="Picture 5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8634413" y="4854575"/>
            <a:ext cx="390525" cy="15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1155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 userDrawn="1"/>
        </p:nvSpPr>
        <p:spPr>
          <a:xfrm>
            <a:off x="8758238" y="73025"/>
            <a:ext cx="307975" cy="2159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F1AB1F1-825B-42EF-8D2F-4AAE2C3F3D17}" type="slidenum">
              <a:rPr lang="en-US" altLang="en-US" sz="800">
                <a:solidFill>
                  <a:srgbClr val="2D2D2D"/>
                </a:solidFill>
              </a:rPr>
              <a:pPr/>
              <a:t>‹#›</a:t>
            </a:fld>
            <a:endParaRPr lang="en-US" altLang="en-US" sz="800">
              <a:solidFill>
                <a:srgbClr val="2D2D2D"/>
              </a:solidFill>
            </a:endParaRPr>
          </a:p>
        </p:txBody>
      </p:sp>
      <p:sp>
        <p:nvSpPr>
          <p:cNvPr id="3" name="TextBox 36"/>
          <p:cNvSpPr txBox="1"/>
          <p:nvPr userDrawn="1"/>
        </p:nvSpPr>
        <p:spPr>
          <a:xfrm>
            <a:off x="152400" y="73025"/>
            <a:ext cx="3968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2D2D2D"/>
                </a:solidFill>
                <a:latin typeface="Arial"/>
                <a:cs typeface="Arial"/>
              </a:rPr>
              <a:t>IBM</a:t>
            </a:r>
          </a:p>
        </p:txBody>
      </p:sp>
      <p:sp>
        <p:nvSpPr>
          <p:cNvPr id="4" name="TextBox 38"/>
          <p:cNvSpPr txBox="1"/>
          <p:nvPr userDrawn="1"/>
        </p:nvSpPr>
        <p:spPr>
          <a:xfrm>
            <a:off x="1246188" y="19050"/>
            <a:ext cx="13112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2D2D2D"/>
                </a:solidFill>
                <a:latin typeface="Arial"/>
                <a:cs typeface="Arial"/>
              </a:rPr>
              <a:t>_</a:t>
            </a:r>
          </a:p>
        </p:txBody>
      </p:sp>
      <p:pic>
        <p:nvPicPr>
          <p:cNvPr id="5" name="Picture 5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8634413" y="4854575"/>
            <a:ext cx="390525" cy="15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596939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IBM_Developer_Power_point_16x9_V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11"/>
          <p:cNvSpPr txBox="1"/>
          <p:nvPr userDrawn="1"/>
        </p:nvSpPr>
        <p:spPr>
          <a:xfrm>
            <a:off x="8758238" y="73025"/>
            <a:ext cx="307975" cy="2159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099120E-0A93-4998-9327-24049D0213B0}" type="slidenum">
              <a:rPr lang="en-US" altLang="en-US" sz="800">
                <a:solidFill>
                  <a:srgbClr val="FFFFFF"/>
                </a:solidFill>
              </a:rPr>
              <a:pPr/>
              <a:t>‹#›</a:t>
            </a:fld>
            <a:endParaRPr lang="en-US" altLang="en-US" sz="800">
              <a:solidFill>
                <a:srgbClr val="FFFFFF"/>
              </a:solidFill>
            </a:endParaRPr>
          </a:p>
        </p:txBody>
      </p:sp>
      <p:sp>
        <p:nvSpPr>
          <p:cNvPr id="4" name="TextBox 12"/>
          <p:cNvSpPr txBox="1"/>
          <p:nvPr userDrawn="1"/>
        </p:nvSpPr>
        <p:spPr>
          <a:xfrm>
            <a:off x="152400" y="73025"/>
            <a:ext cx="3968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/>
                </a:solidFill>
                <a:latin typeface="Arial"/>
                <a:cs typeface="Arial"/>
              </a:rPr>
              <a:t>IBM</a:t>
            </a:r>
          </a:p>
        </p:txBody>
      </p:sp>
      <p:sp>
        <p:nvSpPr>
          <p:cNvPr id="5" name="TextBox 14"/>
          <p:cNvSpPr txBox="1"/>
          <p:nvPr userDrawn="1"/>
        </p:nvSpPr>
        <p:spPr>
          <a:xfrm>
            <a:off x="1246188" y="19050"/>
            <a:ext cx="13112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/>
                </a:solidFill>
                <a:latin typeface="Arial"/>
                <a:cs typeface="Arial"/>
              </a:rPr>
              <a:t>_</a:t>
            </a:r>
          </a:p>
        </p:txBody>
      </p:sp>
      <p:pic>
        <p:nvPicPr>
          <p:cNvPr id="6" name="Picture 5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8634413" y="4854575"/>
            <a:ext cx="390525" cy="15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740504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Box 11"/>
          <p:cNvSpPr txBox="1"/>
          <p:nvPr userDrawn="1"/>
        </p:nvSpPr>
        <p:spPr>
          <a:xfrm>
            <a:off x="8758238" y="73025"/>
            <a:ext cx="307975" cy="2159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9E62A0C-3901-49E3-92DE-42C4E742FE23}" type="slidenum">
              <a:rPr lang="en-US" altLang="en-US" sz="800">
                <a:solidFill>
                  <a:srgbClr val="FFFFFF"/>
                </a:solidFill>
              </a:rPr>
              <a:pPr/>
              <a:t>‹#›</a:t>
            </a:fld>
            <a:endParaRPr lang="en-US" altLang="en-US" sz="800">
              <a:solidFill>
                <a:srgbClr val="FFFFFF"/>
              </a:solidFill>
            </a:endParaRPr>
          </a:p>
        </p:txBody>
      </p:sp>
      <p:sp>
        <p:nvSpPr>
          <p:cNvPr id="4" name="TextBox 12"/>
          <p:cNvSpPr txBox="1"/>
          <p:nvPr userDrawn="1"/>
        </p:nvSpPr>
        <p:spPr>
          <a:xfrm>
            <a:off x="152400" y="73025"/>
            <a:ext cx="3968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/>
                </a:solidFill>
                <a:latin typeface="Arial"/>
                <a:cs typeface="Arial"/>
              </a:rPr>
              <a:t>IBM</a:t>
            </a:r>
          </a:p>
        </p:txBody>
      </p:sp>
      <p:sp>
        <p:nvSpPr>
          <p:cNvPr id="5" name="TextBox 14"/>
          <p:cNvSpPr txBox="1"/>
          <p:nvPr userDrawn="1"/>
        </p:nvSpPr>
        <p:spPr>
          <a:xfrm>
            <a:off x="1246188" y="19050"/>
            <a:ext cx="13112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/>
                </a:solidFill>
                <a:latin typeface="Arial"/>
                <a:cs typeface="Arial"/>
              </a:rPr>
              <a:t>_</a:t>
            </a:r>
          </a:p>
        </p:txBody>
      </p:sp>
      <p:pic>
        <p:nvPicPr>
          <p:cNvPr id="6" name="Picture 5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8634413" y="4854575"/>
            <a:ext cx="390525" cy="15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092364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Box 11"/>
          <p:cNvSpPr txBox="1"/>
          <p:nvPr userDrawn="1"/>
        </p:nvSpPr>
        <p:spPr>
          <a:xfrm>
            <a:off x="8758238" y="73025"/>
            <a:ext cx="307975" cy="2159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1426261-B76E-4D61-A20E-8713FFF4D854}" type="slidenum">
              <a:rPr lang="en-US" altLang="en-US" sz="800">
                <a:solidFill>
                  <a:srgbClr val="FFFFFF"/>
                </a:solidFill>
              </a:rPr>
              <a:pPr/>
              <a:t>‹#›</a:t>
            </a:fld>
            <a:endParaRPr lang="en-US" altLang="en-US" sz="800">
              <a:solidFill>
                <a:srgbClr val="FFFFFF"/>
              </a:solidFill>
            </a:endParaRPr>
          </a:p>
        </p:txBody>
      </p:sp>
      <p:sp>
        <p:nvSpPr>
          <p:cNvPr id="4" name="TextBox 12"/>
          <p:cNvSpPr txBox="1"/>
          <p:nvPr userDrawn="1"/>
        </p:nvSpPr>
        <p:spPr>
          <a:xfrm>
            <a:off x="152400" y="73025"/>
            <a:ext cx="3968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/>
                </a:solidFill>
                <a:latin typeface="Arial"/>
                <a:cs typeface="Arial"/>
              </a:rPr>
              <a:t>IBM</a:t>
            </a:r>
          </a:p>
        </p:txBody>
      </p:sp>
      <p:sp>
        <p:nvSpPr>
          <p:cNvPr id="5" name="TextBox 14"/>
          <p:cNvSpPr txBox="1"/>
          <p:nvPr userDrawn="1"/>
        </p:nvSpPr>
        <p:spPr>
          <a:xfrm>
            <a:off x="1246188" y="19050"/>
            <a:ext cx="13112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/>
                </a:solidFill>
                <a:latin typeface="Arial"/>
                <a:cs typeface="Arial"/>
              </a:rPr>
              <a:t>_</a:t>
            </a:r>
          </a:p>
        </p:txBody>
      </p:sp>
      <p:pic>
        <p:nvPicPr>
          <p:cNvPr id="6" name="Picture 5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8634413" y="4854575"/>
            <a:ext cx="390525" cy="15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181508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Title 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202517" y="290927"/>
            <a:ext cx="3770265" cy="464018"/>
          </a:xfrm>
        </p:spPr>
        <p:txBody>
          <a:bodyPr>
            <a:noAutofit/>
          </a:bodyPr>
          <a:lstStyle>
            <a:lvl1pPr marL="0" indent="0" fontAlgn="t">
              <a:buFontTx/>
              <a:buNone/>
              <a:defRPr sz="2250" baseline="0">
                <a:solidFill>
                  <a:srgbClr val="5498E4"/>
                </a:solidFill>
                <a:latin typeface="Arial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00026" y="841455"/>
            <a:ext cx="8181975" cy="3229769"/>
          </a:xfrm>
        </p:spPr>
        <p:txBody>
          <a:bodyPr numCol="2" spcCol="822960"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/>
              <a:buNone/>
              <a:tabLst/>
              <a:defRPr lang="en-US" sz="1350" kern="1200" baseline="0">
                <a:effectLst/>
                <a:latin typeface="+mn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292100" y="4852988"/>
            <a:ext cx="434975" cy="1873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655A5B"/>
                </a:solidFill>
              </a:defRPr>
            </a:lvl1pPr>
          </a:lstStyle>
          <a:p>
            <a:fld id="{C68C37C4-3E0A-4A3E-B8D2-9BC7BB4B141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5"/>
          </p:nvPr>
        </p:nvSpPr>
        <p:spPr>
          <a:xfrm>
            <a:off x="727075" y="4852988"/>
            <a:ext cx="2057400" cy="187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 smtClean="0">
                <a:solidFill>
                  <a:srgbClr val="655A5B"/>
                </a:solidFill>
              </a:defRPr>
            </a:lvl1pPr>
          </a:lstStyle>
          <a:p>
            <a:pPr>
              <a:defRPr/>
            </a:pPr>
            <a:fld id="{C16B9B06-CF9C-48E3-B386-35CE3B2B0272}" type="datetime1">
              <a:rPr lang="en-US"/>
              <a:pPr>
                <a:defRPr/>
              </a:pPr>
              <a:t>4/7/2017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03908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Title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202517" y="290926"/>
            <a:ext cx="3770265" cy="703907"/>
          </a:xfrm>
        </p:spPr>
        <p:txBody>
          <a:bodyPr>
            <a:noAutofit/>
          </a:bodyPr>
          <a:lstStyle>
            <a:lvl1pPr marL="0" indent="0" fontAlgn="t">
              <a:buFontTx/>
              <a:buNone/>
              <a:defRPr sz="2250" baseline="0">
                <a:solidFill>
                  <a:srgbClr val="5498E4"/>
                </a:solidFill>
                <a:latin typeface="Arial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00026" y="1151899"/>
            <a:ext cx="8181975" cy="3229769"/>
          </a:xfrm>
        </p:spPr>
        <p:txBody>
          <a:bodyPr numCol="2" spcCol="822960"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/>
              <a:buNone/>
              <a:tabLst/>
              <a:defRPr lang="en-US" sz="1350" kern="1200" baseline="0">
                <a:effectLst/>
                <a:latin typeface="+mn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292100" y="4852988"/>
            <a:ext cx="434975" cy="1873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655A5B"/>
                </a:solidFill>
              </a:defRPr>
            </a:lvl1pPr>
          </a:lstStyle>
          <a:p>
            <a:fld id="{74466B79-A241-43A1-9EB8-9DAFC0AD3C6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5"/>
          </p:nvPr>
        </p:nvSpPr>
        <p:spPr>
          <a:xfrm>
            <a:off x="727075" y="4852988"/>
            <a:ext cx="2057400" cy="187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 smtClean="0">
                <a:solidFill>
                  <a:srgbClr val="655A5B"/>
                </a:solidFill>
              </a:defRPr>
            </a:lvl1pPr>
          </a:lstStyle>
          <a:p>
            <a:pPr>
              <a:defRPr/>
            </a:pPr>
            <a:fld id="{28B59B3D-C7E6-49C3-85E0-37EF2A4EAB92}" type="datetime1">
              <a:rPr lang="en-US"/>
              <a:pPr>
                <a:defRPr/>
              </a:pPr>
              <a:t>4/7/2017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79633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25C8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0"/>
            <a:ext cx="0" cy="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D24B445-AEE2-4A3B-8E5F-5CB7FDBDBF2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296897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172238" y="252413"/>
            <a:ext cx="6800851" cy="3276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238125" y="3543300"/>
            <a:ext cx="8667750" cy="752475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238125" y="4319587"/>
            <a:ext cx="866775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50"/>
            </a:lvl1pPr>
            <a:lvl2pPr marL="0" indent="85725" algn="ctr">
              <a:spcBef>
                <a:spcPts val="0"/>
              </a:spcBef>
              <a:buSzTx/>
              <a:buNone/>
              <a:defRPr sz="1650"/>
            </a:lvl2pPr>
            <a:lvl3pPr marL="0" indent="171450" algn="ctr">
              <a:spcBef>
                <a:spcPts val="0"/>
              </a:spcBef>
              <a:buSzTx/>
              <a:buNone/>
              <a:defRPr sz="1650"/>
            </a:lvl3pPr>
            <a:lvl4pPr marL="0" indent="257175" algn="ctr">
              <a:spcBef>
                <a:spcPts val="0"/>
              </a:spcBef>
              <a:buSzTx/>
              <a:buNone/>
              <a:defRPr sz="1650"/>
            </a:lvl4pPr>
            <a:lvl5pPr marL="0" indent="342900" algn="ctr">
              <a:spcBef>
                <a:spcPts val="0"/>
              </a:spcBef>
              <a:buSzTx/>
              <a:buNone/>
              <a:defRPr sz="16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23"/>
          <p:cNvSpPr>
            <a:spLocks noGrp="1"/>
          </p:cNvSpPr>
          <p:nvPr>
            <p:ph type="sldNum" sz="quarter" idx="14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1F03D75F-1ABA-45F1-96D8-942D70B0551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6981353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2D2D40"/>
              </a:solidFill>
            </a:endParaRPr>
          </a:p>
        </p:txBody>
      </p:sp>
      <p:sp>
        <p:nvSpPr>
          <p:cNvPr id="3" name="TextBox 13"/>
          <p:cNvSpPr txBox="1"/>
          <p:nvPr userDrawn="1"/>
        </p:nvSpPr>
        <p:spPr>
          <a:xfrm>
            <a:off x="8758238" y="73025"/>
            <a:ext cx="307975" cy="2159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2CAC559-38D0-40BF-9896-7DEFA0263D35}" type="slidenum">
              <a:rPr lang="en-US" altLang="en-US" sz="800">
                <a:solidFill>
                  <a:srgbClr val="FFFFFF"/>
                </a:solidFill>
              </a:rPr>
              <a:pPr/>
              <a:t>‹#›</a:t>
            </a:fld>
            <a:endParaRPr lang="en-US" altLang="en-US" sz="800">
              <a:solidFill>
                <a:srgbClr val="FFFFFF"/>
              </a:solidFill>
            </a:endParaRPr>
          </a:p>
        </p:txBody>
      </p:sp>
      <p:sp>
        <p:nvSpPr>
          <p:cNvPr id="4" name="TextBox 36"/>
          <p:cNvSpPr txBox="1"/>
          <p:nvPr userDrawn="1"/>
        </p:nvSpPr>
        <p:spPr>
          <a:xfrm>
            <a:off x="152400" y="73025"/>
            <a:ext cx="3968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/>
                </a:solidFill>
                <a:latin typeface="Arial"/>
                <a:cs typeface="Arial"/>
              </a:rPr>
              <a:t>IBM</a:t>
            </a:r>
          </a:p>
        </p:txBody>
      </p:sp>
      <p:sp>
        <p:nvSpPr>
          <p:cNvPr id="5" name="TextBox 38"/>
          <p:cNvSpPr txBox="1"/>
          <p:nvPr userDrawn="1"/>
        </p:nvSpPr>
        <p:spPr>
          <a:xfrm>
            <a:off x="1246188" y="19050"/>
            <a:ext cx="13112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/>
                </a:solidFill>
                <a:latin typeface="Arial"/>
                <a:cs typeface="Arial"/>
              </a:rPr>
              <a:t>_</a:t>
            </a:r>
          </a:p>
        </p:txBody>
      </p:sp>
      <p:pic>
        <p:nvPicPr>
          <p:cNvPr id="6" name="Picture 5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8634413" y="4854575"/>
            <a:ext cx="390525" cy="15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3139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" name="TextBox 13"/>
          <p:cNvSpPr txBox="1"/>
          <p:nvPr userDrawn="1"/>
        </p:nvSpPr>
        <p:spPr>
          <a:xfrm>
            <a:off x="8758238" y="73025"/>
            <a:ext cx="307975" cy="2159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C557BCE-9845-4113-A8E4-E5D9B7BB609E}" type="slidenum">
              <a:rPr lang="en-US" altLang="en-US" sz="800">
                <a:solidFill>
                  <a:srgbClr val="2D2D2D"/>
                </a:solidFill>
              </a:rPr>
              <a:pPr/>
              <a:t>‹#›</a:t>
            </a:fld>
            <a:endParaRPr lang="en-US" altLang="en-US" sz="800">
              <a:solidFill>
                <a:srgbClr val="2D2D2D"/>
              </a:solidFill>
            </a:endParaRPr>
          </a:p>
        </p:txBody>
      </p:sp>
      <p:sp>
        <p:nvSpPr>
          <p:cNvPr id="4" name="TextBox 36"/>
          <p:cNvSpPr txBox="1"/>
          <p:nvPr userDrawn="1"/>
        </p:nvSpPr>
        <p:spPr>
          <a:xfrm>
            <a:off x="152400" y="73025"/>
            <a:ext cx="3968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2D2D2D"/>
                </a:solidFill>
                <a:latin typeface="Arial"/>
                <a:cs typeface="Arial"/>
              </a:rPr>
              <a:t>IBM</a:t>
            </a:r>
          </a:p>
        </p:txBody>
      </p:sp>
      <p:sp>
        <p:nvSpPr>
          <p:cNvPr id="5" name="TextBox 38"/>
          <p:cNvSpPr txBox="1"/>
          <p:nvPr userDrawn="1"/>
        </p:nvSpPr>
        <p:spPr>
          <a:xfrm>
            <a:off x="1246188" y="19050"/>
            <a:ext cx="13112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2D2D2D"/>
                </a:solidFill>
                <a:latin typeface="Arial"/>
                <a:cs typeface="Arial"/>
              </a:rPr>
              <a:t>_</a:t>
            </a:r>
          </a:p>
        </p:txBody>
      </p:sp>
      <p:pic>
        <p:nvPicPr>
          <p:cNvPr id="6" name="Picture 5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8634413" y="4854575"/>
            <a:ext cx="390525" cy="15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0873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/>
          <p:cNvSpPr/>
          <p:nvPr userDrawn="1"/>
        </p:nvSpPr>
        <p:spPr>
          <a:xfrm>
            <a:off x="3238500" y="742950"/>
            <a:ext cx="1825625" cy="182562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Rectangle 26"/>
          <p:cNvSpPr/>
          <p:nvPr userDrawn="1"/>
        </p:nvSpPr>
        <p:spPr>
          <a:xfrm>
            <a:off x="5184775" y="742950"/>
            <a:ext cx="1825625" cy="1825625"/>
          </a:xfrm>
          <a:prstGeom prst="rect">
            <a:avLst/>
          </a:prstGeom>
          <a:solidFill>
            <a:srgbClr val="00B0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6"/>
          <p:cNvSpPr/>
          <p:nvPr userDrawn="1"/>
        </p:nvSpPr>
        <p:spPr>
          <a:xfrm>
            <a:off x="7115175" y="742950"/>
            <a:ext cx="1825625" cy="1825625"/>
          </a:xfrm>
          <a:prstGeom prst="rect">
            <a:avLst/>
          </a:prstGeom>
          <a:solidFill>
            <a:srgbClr val="00B0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38"/>
          <p:cNvSpPr/>
          <p:nvPr userDrawn="1"/>
        </p:nvSpPr>
        <p:spPr>
          <a:xfrm>
            <a:off x="3238500" y="2668588"/>
            <a:ext cx="1825625" cy="1825625"/>
          </a:xfrm>
          <a:prstGeom prst="rect">
            <a:avLst/>
          </a:prstGeom>
          <a:solidFill>
            <a:srgbClr val="00B0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40"/>
          <p:cNvSpPr/>
          <p:nvPr userDrawn="1"/>
        </p:nvSpPr>
        <p:spPr>
          <a:xfrm>
            <a:off x="5184775" y="2668588"/>
            <a:ext cx="1825625" cy="1825625"/>
          </a:xfrm>
          <a:prstGeom prst="rect">
            <a:avLst/>
          </a:prstGeom>
          <a:solidFill>
            <a:srgbClr val="00B0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41"/>
          <p:cNvSpPr/>
          <p:nvPr userDrawn="1"/>
        </p:nvSpPr>
        <p:spPr>
          <a:xfrm>
            <a:off x="7115175" y="2668588"/>
            <a:ext cx="1825625" cy="1825625"/>
          </a:xfrm>
          <a:prstGeom prst="rect">
            <a:avLst/>
          </a:prstGeom>
          <a:solidFill>
            <a:srgbClr val="00B0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1"/>
          <p:cNvSpPr txBox="1"/>
          <p:nvPr userDrawn="1"/>
        </p:nvSpPr>
        <p:spPr>
          <a:xfrm>
            <a:off x="-550863" y="1069975"/>
            <a:ext cx="1841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9" name="TextBox 20"/>
          <p:cNvSpPr txBox="1"/>
          <p:nvPr userDrawn="1"/>
        </p:nvSpPr>
        <p:spPr>
          <a:xfrm>
            <a:off x="8758238" y="73025"/>
            <a:ext cx="307975" cy="2159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CE5C484-378C-45AC-90C9-49D69755E35E}" type="slidenum">
              <a:rPr lang="en-US" altLang="en-US" sz="800">
                <a:solidFill>
                  <a:srgbClr val="2D2D2D"/>
                </a:solidFill>
              </a:rPr>
              <a:pPr/>
              <a:t>‹#›</a:t>
            </a:fld>
            <a:endParaRPr lang="en-US" altLang="en-US" sz="800">
              <a:solidFill>
                <a:srgbClr val="2D2D2D"/>
              </a:solidFill>
            </a:endParaRPr>
          </a:p>
        </p:txBody>
      </p:sp>
      <p:sp>
        <p:nvSpPr>
          <p:cNvPr id="10" name="TextBox 21"/>
          <p:cNvSpPr txBox="1"/>
          <p:nvPr userDrawn="1"/>
        </p:nvSpPr>
        <p:spPr>
          <a:xfrm>
            <a:off x="152400" y="73025"/>
            <a:ext cx="3968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2D2D2D"/>
                </a:solidFill>
                <a:latin typeface="Arial"/>
                <a:cs typeface="Arial"/>
              </a:rPr>
              <a:t>IBM</a:t>
            </a:r>
          </a:p>
        </p:txBody>
      </p:sp>
      <p:sp>
        <p:nvSpPr>
          <p:cNvPr id="11" name="TextBox 22"/>
          <p:cNvSpPr txBox="1"/>
          <p:nvPr userDrawn="1"/>
        </p:nvSpPr>
        <p:spPr>
          <a:xfrm>
            <a:off x="1246188" y="19050"/>
            <a:ext cx="13112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2D2D2D"/>
                </a:solidFill>
                <a:latin typeface="Arial"/>
                <a:cs typeface="Arial"/>
              </a:rPr>
              <a:t>_</a:t>
            </a:r>
          </a:p>
        </p:txBody>
      </p:sp>
      <p:pic>
        <p:nvPicPr>
          <p:cNvPr id="12" name="Picture 5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8634413" y="4854575"/>
            <a:ext cx="390525" cy="15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3722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" name="TextBox 13"/>
          <p:cNvSpPr txBox="1"/>
          <p:nvPr userDrawn="1"/>
        </p:nvSpPr>
        <p:spPr>
          <a:xfrm>
            <a:off x="8758238" y="73025"/>
            <a:ext cx="307975" cy="2159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4A6B2DA-F70D-48D8-AFF3-CEA0AD5A5292}" type="slidenum">
              <a:rPr lang="en-US" altLang="en-US" sz="800">
                <a:solidFill>
                  <a:srgbClr val="FFFFFF"/>
                </a:solidFill>
              </a:rPr>
              <a:pPr/>
              <a:t>‹#›</a:t>
            </a:fld>
            <a:endParaRPr lang="en-US" altLang="en-US" sz="800">
              <a:solidFill>
                <a:srgbClr val="FFFFFF"/>
              </a:solidFill>
            </a:endParaRPr>
          </a:p>
        </p:txBody>
      </p:sp>
      <p:sp>
        <p:nvSpPr>
          <p:cNvPr id="4" name="TextBox 36"/>
          <p:cNvSpPr txBox="1"/>
          <p:nvPr userDrawn="1"/>
        </p:nvSpPr>
        <p:spPr>
          <a:xfrm>
            <a:off x="152400" y="73025"/>
            <a:ext cx="3968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/>
                </a:solidFill>
                <a:latin typeface="Arial"/>
                <a:cs typeface="Arial"/>
              </a:rPr>
              <a:t>IBM</a:t>
            </a:r>
          </a:p>
        </p:txBody>
      </p:sp>
      <p:sp>
        <p:nvSpPr>
          <p:cNvPr id="5" name="TextBox 38"/>
          <p:cNvSpPr txBox="1"/>
          <p:nvPr userDrawn="1"/>
        </p:nvSpPr>
        <p:spPr>
          <a:xfrm>
            <a:off x="1246188" y="19050"/>
            <a:ext cx="13112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/>
                </a:solidFill>
                <a:latin typeface="Arial"/>
                <a:cs typeface="Arial"/>
              </a:rPr>
              <a:t>_</a:t>
            </a:r>
          </a:p>
        </p:txBody>
      </p:sp>
      <p:cxnSp>
        <p:nvCxnSpPr>
          <p:cNvPr id="6" name="Straight Connector 25"/>
          <p:cNvCxnSpPr/>
          <p:nvPr userDrawn="1"/>
        </p:nvCxnSpPr>
        <p:spPr>
          <a:xfrm>
            <a:off x="6096000" y="0"/>
            <a:ext cx="0" cy="514350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27"/>
          <p:cNvCxnSpPr/>
          <p:nvPr userDrawn="1"/>
        </p:nvCxnSpPr>
        <p:spPr>
          <a:xfrm>
            <a:off x="7620000" y="0"/>
            <a:ext cx="0" cy="514350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5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8634413" y="4854575"/>
            <a:ext cx="390525" cy="15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0454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36" r:id="rId20"/>
    <p:sldLayoutId id="2147483737" r:id="rId21"/>
    <p:sldLayoutId id="2147483738" r:id="rId22"/>
    <p:sldLayoutId id="2147483739" r:id="rId23"/>
    <p:sldLayoutId id="2147483740" r:id="rId24"/>
    <p:sldLayoutId id="2147483741" r:id="rId25"/>
    <p:sldLayoutId id="2147483742" r:id="rId26"/>
    <p:sldLayoutId id="2147483743" r:id="rId27"/>
    <p:sldLayoutId id="2147483744" r:id="rId28"/>
    <p:sldLayoutId id="2147483745" r:id="rId29"/>
    <p:sldLayoutId id="2147483746" r:id="rId30"/>
    <p:sldLayoutId id="2147483747" r:id="rId31"/>
    <p:sldLayoutId id="2147483748" r:id="rId32"/>
    <p:sldLayoutId id="2147483749" r:id="rId33"/>
    <p:sldLayoutId id="2147483750" r:id="rId34"/>
    <p:sldLayoutId id="2147483751" r:id="rId35"/>
    <p:sldLayoutId id="2147483752" r:id="rId36"/>
    <p:sldLayoutId id="2147483753" r:id="rId37"/>
    <p:sldLayoutId id="2147483754" r:id="rId38"/>
    <p:sldLayoutId id="2147483755" r:id="rId39"/>
    <p:sldLayoutId id="2147483756" r:id="rId40"/>
    <p:sldLayoutId id="2147483757" r:id="rId41"/>
    <p:sldLayoutId id="2147483758" r:id="rId42"/>
    <p:sldLayoutId id="2147483759" r:id="rId43"/>
    <p:sldLayoutId id="2147483760" r:id="rId44"/>
    <p:sldLayoutId id="2147483761" r:id="rId45"/>
    <p:sldLayoutId id="2147483762" r:id="rId46"/>
    <p:sldLayoutId id="2147483763" r:id="rId47"/>
    <p:sldLayoutId id="2147483764" r:id="rId48"/>
    <p:sldLayoutId id="2147483765" r:id="rId49"/>
    <p:sldLayoutId id="2147483766" r:id="rId50"/>
    <p:sldLayoutId id="2147483767" r:id="rId51"/>
    <p:sldLayoutId id="2147483768" r:id="rId52"/>
    <p:sldLayoutId id="2147483769" r:id="rId53"/>
    <p:sldLayoutId id="2147483770" r:id="rId54"/>
    <p:sldLayoutId id="2147483771" r:id="rId55"/>
    <p:sldLayoutId id="2147483772" r:id="rId56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event.on24.com/wcc/r/1355024/C879250D4B23E59C2137884F053FE7CF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1.png"/><Relationship Id="rId7" Type="http://schemas.openxmlformats.org/officeDocument/2006/relationships/image" Target="../media/image37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2.png"/><Relationship Id="rId5" Type="http://schemas.openxmlformats.org/officeDocument/2006/relationships/image" Target="../media/image39.jpeg"/><Relationship Id="rId10" Type="http://schemas.openxmlformats.org/officeDocument/2006/relationships/image" Target="../media/image55.png"/><Relationship Id="rId4" Type="http://schemas.openxmlformats.org/officeDocument/2006/relationships/image" Target="../media/image40.jpeg"/><Relationship Id="rId9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0.jpeg"/><Relationship Id="rId7" Type="http://schemas.openxmlformats.org/officeDocument/2006/relationships/image" Target="../media/image5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7.png"/><Relationship Id="rId5" Type="http://schemas.openxmlformats.org/officeDocument/2006/relationships/image" Target="../media/image52.png"/><Relationship Id="rId4" Type="http://schemas.openxmlformats.org/officeDocument/2006/relationships/image" Target="../media/image39.jpeg"/><Relationship Id="rId9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4.png"/><Relationship Id="rId5" Type="http://schemas.openxmlformats.org/officeDocument/2006/relationships/image" Target="../media/image52.png"/><Relationship Id="rId4" Type="http://schemas.openxmlformats.org/officeDocument/2006/relationships/image" Target="../media/image4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2.xml"/><Relationship Id="rId11" Type="http://schemas.openxmlformats.org/officeDocument/2006/relationships/image" Target="../media/image32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31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extBox 1"/>
          <p:cNvSpPr txBox="1">
            <a:spLocks noChangeArrowheads="1"/>
          </p:cNvSpPr>
          <p:nvPr/>
        </p:nvSpPr>
        <p:spPr bwMode="auto">
          <a:xfrm>
            <a:off x="134938" y="1104900"/>
            <a:ext cx="37084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4000">
                <a:solidFill>
                  <a:schemeClr val="bg1"/>
                </a:solidFill>
              </a:rPr>
              <a:t>Chapter </a:t>
            </a:r>
          </a:p>
          <a:p>
            <a:r>
              <a:rPr lang="en-US" altLang="en-US" sz="4000">
                <a:solidFill>
                  <a:schemeClr val="bg1"/>
                </a:solidFill>
              </a:rPr>
              <a:t>Opening</a:t>
            </a:r>
          </a:p>
        </p:txBody>
      </p:sp>
      <p:sp>
        <p:nvSpPr>
          <p:cNvPr id="61442" name="TextBox 3"/>
          <p:cNvSpPr txBox="1">
            <a:spLocks noChangeArrowheads="1"/>
          </p:cNvSpPr>
          <p:nvPr/>
        </p:nvSpPr>
        <p:spPr bwMode="auto">
          <a:xfrm>
            <a:off x="7191375" y="73025"/>
            <a:ext cx="15462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800">
                <a:solidFill>
                  <a:srgbClr val="FFFFFF"/>
                </a:solidFill>
              </a:rPr>
              <a:t>September 16, 2015</a:t>
            </a:r>
          </a:p>
        </p:txBody>
      </p:sp>
      <p:sp>
        <p:nvSpPr>
          <p:cNvPr id="61443" name="TextBox 4"/>
          <p:cNvSpPr txBox="1">
            <a:spLocks noChangeArrowheads="1"/>
          </p:cNvSpPr>
          <p:nvPr/>
        </p:nvSpPr>
        <p:spPr bwMode="auto">
          <a:xfrm>
            <a:off x="2330450" y="73025"/>
            <a:ext cx="2187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800">
                <a:solidFill>
                  <a:srgbClr val="FFFFFF"/>
                </a:solidFill>
              </a:rPr>
              <a:t>Presentation Title</a:t>
            </a:r>
          </a:p>
        </p:txBody>
      </p:sp>
      <p:pic>
        <p:nvPicPr>
          <p:cNvPr id="61444" name="Picture 6" descr="IBM_Developer_Power_point_16x9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5" name="TextBox 7"/>
          <p:cNvSpPr txBox="1">
            <a:spLocks noChangeArrowheads="1"/>
          </p:cNvSpPr>
          <p:nvPr/>
        </p:nvSpPr>
        <p:spPr bwMode="auto">
          <a:xfrm>
            <a:off x="379413" y="1123950"/>
            <a:ext cx="5383212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4000" dirty="0">
                <a:solidFill>
                  <a:srgbClr val="FFFFFF"/>
                </a:solidFill>
              </a:rPr>
              <a:t>What’s New with IBM UrbanCode Deploy</a:t>
            </a:r>
          </a:p>
        </p:txBody>
      </p:sp>
      <p:sp>
        <p:nvSpPr>
          <p:cNvPr id="61446" name="TextBox 8"/>
          <p:cNvSpPr txBox="1">
            <a:spLocks noChangeArrowheads="1"/>
          </p:cNvSpPr>
          <p:nvPr/>
        </p:nvSpPr>
        <p:spPr bwMode="auto">
          <a:xfrm>
            <a:off x="403225" y="2524125"/>
            <a:ext cx="41576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dirty="0" smtClean="0">
                <a:solidFill>
                  <a:srgbClr val="FFFFFF"/>
                </a:solidFill>
              </a:rPr>
              <a:t>Thursday, April 6</a:t>
            </a:r>
            <a:r>
              <a:rPr lang="en-US" altLang="en-US" baseline="30000" dirty="0" smtClean="0">
                <a:solidFill>
                  <a:srgbClr val="FFFFFF"/>
                </a:solidFill>
              </a:rPr>
              <a:t>th</a:t>
            </a:r>
            <a:r>
              <a:rPr lang="en-US" altLang="en-US" dirty="0" smtClean="0">
                <a:solidFill>
                  <a:srgbClr val="FFFFFF"/>
                </a:solidFill>
              </a:rPr>
              <a:t> 2017</a:t>
            </a:r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4938" y="3790949"/>
            <a:ext cx="7451574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800" dirty="0">
                <a:solidFill>
                  <a:srgbClr val="FFFFFF"/>
                </a:solidFill>
              </a:rPr>
              <a:t>WEBCAST LINK:  </a:t>
            </a:r>
            <a:r>
              <a:rPr lang="en-US" sz="2800" dirty="0">
                <a:solidFill>
                  <a:srgbClr val="FFFFFF"/>
                </a:solidFill>
                <a:hlinkClick r:id="rId3"/>
              </a:rPr>
              <a:t>http://event.on24.com/wcc/r/1355024/C879250D4B23E59C2137884F053FE7CF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8613" y="214313"/>
            <a:ext cx="7886700" cy="393700"/>
          </a:xfrm>
        </p:spPr>
        <p:txBody>
          <a:bodyPr>
            <a:noAutofit/>
          </a:bodyPr>
          <a:lstStyle/>
          <a:p>
            <a:pPr algn="l" eaLnBrk="1" fontAlgn="t" hangingPunct="1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250" dirty="0">
                <a:solidFill>
                  <a:srgbClr val="5498E4"/>
                </a:solidFill>
                <a:ea typeface="+mn-ea"/>
                <a:cs typeface="+mn-cs"/>
              </a:rPr>
              <a:t>Continuous Delivery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6725" y="1089025"/>
            <a:ext cx="4184650" cy="1955800"/>
          </a:xfrm>
        </p:spPr>
        <p:txBody>
          <a:bodyPr>
            <a:normAutofit fontScale="40000" lnSpcReduction="20000"/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Pipeline view for what’s where</a:t>
            </a:r>
          </a:p>
          <a:p>
            <a:pPr lvl="1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Includes UC Deploy content</a:t>
            </a:r>
          </a:p>
          <a:p>
            <a:pPr lvl="1" eaLnBrk="1" hangingPunct="1">
              <a:defRPr/>
            </a:pPr>
            <a:endParaRPr lang="en-US" dirty="0">
              <a:solidFill>
                <a:schemeClr val="tx1"/>
              </a:solidFill>
            </a:endParaRPr>
          </a:p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Provides automation for cloud native workloads like Cloud Foundry and Containers</a:t>
            </a:r>
          </a:p>
          <a:p>
            <a:pPr eaLnBrk="1" hangingPunct="1">
              <a:defRPr/>
            </a:pPr>
            <a:endParaRPr lang="en-US" dirty="0">
              <a:solidFill>
                <a:schemeClr val="tx1"/>
              </a:solidFill>
            </a:endParaRPr>
          </a:p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Value add for cloud native dev</a:t>
            </a:r>
          </a:p>
          <a:p>
            <a:pPr lvl="1" eaLnBrk="1" hangingPunct="1">
              <a:defRPr/>
            </a:pPr>
            <a:r>
              <a:rPr lang="en-US" dirty="0" err="1">
                <a:solidFill>
                  <a:schemeClr val="tx1"/>
                </a:solidFill>
              </a:rPr>
              <a:t>Git</a:t>
            </a:r>
            <a:r>
              <a:rPr lang="en-US" dirty="0">
                <a:solidFill>
                  <a:schemeClr val="tx1"/>
                </a:solidFill>
              </a:rPr>
              <a:t> repos</a:t>
            </a:r>
          </a:p>
          <a:p>
            <a:pPr lvl="1" eaLnBrk="1" hangingPunct="1">
              <a:defRPr/>
            </a:pPr>
            <a:r>
              <a:rPr lang="en-US" dirty="0" err="1">
                <a:solidFill>
                  <a:schemeClr val="tx1"/>
                </a:solidFill>
              </a:rPr>
              <a:t>WebIDE</a:t>
            </a:r>
            <a:endParaRPr lang="en-US" dirty="0">
              <a:solidFill>
                <a:schemeClr val="tx1"/>
              </a:solidFill>
            </a:endParaRPr>
          </a:p>
          <a:p>
            <a:pPr lvl="1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Easily create a DevOps toolchain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28613" y="4894263"/>
            <a:ext cx="2124075" cy="171450"/>
          </a:xfrm>
          <a:prstGeom prst="rect">
            <a:avLst/>
          </a:prstGeom>
        </p:spPr>
        <p:txBody>
          <a:bodyPr/>
          <a:lstStyle>
            <a:lvl1pPr defTabSz="685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fld id="{78749A5D-F8DC-4E52-9F81-DB4180BC768A}" type="slidenum">
              <a:rPr lang="en-US" altLang="en-US" sz="900">
                <a:solidFill>
                  <a:srgbClr val="898989"/>
                </a:solidFill>
              </a:rPr>
              <a:pPr algn="r"/>
              <a:t>10</a:t>
            </a:fld>
            <a:endParaRPr lang="en-US" altLang="en-US" sz="900">
              <a:solidFill>
                <a:srgbClr val="898989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0025" y="3148013"/>
            <a:ext cx="5278438" cy="1131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b="1" dirty="0">
                <a:solidFill>
                  <a:srgbClr val="5498D5">
                    <a:lumMod val="75000"/>
                  </a:srgbClr>
                </a:solidFill>
                <a:latin typeface="Arial"/>
                <a:cs typeface="+mn-cs"/>
              </a:rPr>
              <a:t>    Key Goals:</a:t>
            </a:r>
          </a:p>
          <a:p>
            <a:pPr marL="557213" lvl="1" indent="-214313" defTabSz="68580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1350" dirty="0">
                <a:solidFill>
                  <a:srgbClr val="000000"/>
                </a:solidFill>
                <a:latin typeface="Arial"/>
                <a:cs typeface="+mn-cs"/>
              </a:rPr>
              <a:t>Consistently build and deploy cloud native software</a:t>
            </a:r>
          </a:p>
          <a:p>
            <a:pPr marL="557213" lvl="1" indent="-214313" defTabSz="68580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1350" dirty="0">
                <a:solidFill>
                  <a:srgbClr val="000000"/>
                </a:solidFill>
                <a:latin typeface="Arial"/>
                <a:cs typeface="+mn-cs"/>
              </a:rPr>
              <a:t>Provide a simple pipeline view for both reporting and acting</a:t>
            </a:r>
          </a:p>
          <a:p>
            <a:pPr marL="557213" lvl="1" indent="-214313" defTabSz="68580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endParaRPr lang="en-US" sz="1350" dirty="0">
              <a:solidFill>
                <a:srgbClr val="000000"/>
              </a:solidFill>
              <a:latin typeface="Arial"/>
              <a:cs typeface="+mn-cs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0" y="1089025"/>
            <a:ext cx="4098925" cy="19907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1" name="Rounded Rectangle 10"/>
          <p:cNvSpPr/>
          <p:nvPr/>
        </p:nvSpPr>
        <p:spPr>
          <a:xfrm>
            <a:off x="5056188" y="1652588"/>
            <a:ext cx="3944937" cy="27781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68580" tIns="34290" rIns="68580" bIns="3429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8613" y="214313"/>
            <a:ext cx="7886700" cy="393700"/>
          </a:xfrm>
        </p:spPr>
        <p:txBody>
          <a:bodyPr>
            <a:noAutofit/>
          </a:bodyPr>
          <a:lstStyle/>
          <a:p>
            <a:pPr algn="l" eaLnBrk="1" fontAlgn="t" hangingPunct="1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250" dirty="0">
                <a:solidFill>
                  <a:srgbClr val="5498E4"/>
                </a:solidFill>
                <a:ea typeface="+mn-ea"/>
                <a:cs typeface="+mn-cs"/>
              </a:rPr>
              <a:t>Continuous Release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003300"/>
            <a:ext cx="5300663" cy="1955800"/>
          </a:xfrm>
        </p:spPr>
        <p:txBody>
          <a:bodyPr>
            <a:normAutofit/>
          </a:bodyPr>
          <a:lstStyle/>
          <a:p>
            <a:pPr lvl="1" eaLnBrk="1" hangingPunct="1">
              <a:defRPr/>
            </a:pPr>
            <a:r>
              <a:rPr lang="en-US" sz="1350" dirty="0">
                <a:solidFill>
                  <a:schemeClr val="tx1"/>
                </a:solidFill>
              </a:rPr>
              <a:t>Plan release deployment</a:t>
            </a:r>
          </a:p>
          <a:p>
            <a:pPr lvl="1" eaLnBrk="1" hangingPunct="1">
              <a:defRPr/>
            </a:pPr>
            <a:r>
              <a:rPr lang="en-US" sz="1350" dirty="0">
                <a:solidFill>
                  <a:schemeClr val="tx1"/>
                </a:solidFill>
              </a:rPr>
              <a:t>Standardize release deployment activities</a:t>
            </a:r>
          </a:p>
          <a:p>
            <a:pPr lvl="1" eaLnBrk="1" hangingPunct="1">
              <a:defRPr/>
            </a:pPr>
            <a:r>
              <a:rPr lang="en-US" sz="1350" dirty="0">
                <a:solidFill>
                  <a:schemeClr val="tx1"/>
                </a:solidFill>
              </a:rPr>
              <a:t>Orchestrate release deployment &amp; track progress</a:t>
            </a:r>
          </a:p>
          <a:p>
            <a:pPr lvl="1" eaLnBrk="1" hangingPunct="1">
              <a:defRPr/>
            </a:pPr>
            <a:r>
              <a:rPr lang="en-US" sz="1350" dirty="0">
                <a:solidFill>
                  <a:schemeClr val="tx1"/>
                </a:solidFill>
              </a:rPr>
              <a:t>Reduce risks through quality enforcement &amp; managing dependencies</a:t>
            </a:r>
          </a:p>
          <a:p>
            <a:pPr lvl="1" eaLnBrk="1" hangingPunct="1">
              <a:defRPr/>
            </a:pPr>
            <a:r>
              <a:rPr lang="en-US" sz="1350" dirty="0">
                <a:solidFill>
                  <a:schemeClr val="tx1"/>
                </a:solidFill>
              </a:rPr>
              <a:t>Enforce governance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28613" y="4894263"/>
            <a:ext cx="2124075" cy="171450"/>
          </a:xfrm>
          <a:prstGeom prst="rect">
            <a:avLst/>
          </a:prstGeom>
        </p:spPr>
        <p:txBody>
          <a:bodyPr/>
          <a:lstStyle>
            <a:lvl1pPr defTabSz="685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fld id="{22E18BB9-1609-4B56-B682-95AF106CCA83}" type="slidenum">
              <a:rPr lang="en-US" altLang="en-US" sz="900">
                <a:solidFill>
                  <a:srgbClr val="898989"/>
                </a:solidFill>
              </a:rPr>
              <a:pPr algn="r"/>
              <a:t>11</a:t>
            </a:fld>
            <a:endParaRPr lang="en-US" altLang="en-US" sz="900">
              <a:solidFill>
                <a:srgbClr val="898989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3" y="608013"/>
            <a:ext cx="5368925" cy="508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dirty="0">
                <a:solidFill>
                  <a:srgbClr val="000000"/>
                </a:solidFill>
                <a:latin typeface="Arial"/>
                <a:cs typeface="+mn-cs"/>
              </a:rPr>
              <a:t>“Streamline the release process: eliminate waste, increase visibility”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0025" y="3148013"/>
            <a:ext cx="5854700" cy="1131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b="1" dirty="0">
                <a:solidFill>
                  <a:srgbClr val="5498D5">
                    <a:lumMod val="75000"/>
                  </a:srgbClr>
                </a:solidFill>
                <a:latin typeface="Arial"/>
                <a:cs typeface="+mn-cs"/>
              </a:rPr>
              <a:t>    Key Goals:</a:t>
            </a:r>
          </a:p>
          <a:p>
            <a:pPr marL="557213" lvl="1" indent="-214313" defTabSz="68580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1350" dirty="0">
                <a:solidFill>
                  <a:srgbClr val="000000"/>
                </a:solidFill>
                <a:latin typeface="Arial"/>
                <a:cs typeface="+mn-cs"/>
              </a:rPr>
              <a:t>Reducing the amount of labor to prepare and execute for a release</a:t>
            </a:r>
          </a:p>
          <a:p>
            <a:pPr marL="557213" lvl="1" indent="-214313" defTabSz="68580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1350" dirty="0">
                <a:solidFill>
                  <a:srgbClr val="000000"/>
                </a:solidFill>
                <a:latin typeface="Arial"/>
                <a:cs typeface="+mn-cs"/>
              </a:rPr>
              <a:t>Reduce the outage windows due to release deployment process</a:t>
            </a:r>
          </a:p>
          <a:p>
            <a:pPr marL="557213" lvl="1" indent="-214313" defTabSz="68580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1350" dirty="0">
                <a:solidFill>
                  <a:srgbClr val="000000"/>
                </a:solidFill>
                <a:latin typeface="Arial"/>
                <a:cs typeface="+mn-cs"/>
              </a:rPr>
              <a:t>Reduce the application downtime due to quality issues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pic>
        <p:nvPicPr>
          <p:cNvPr id="73734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888" y="1093788"/>
            <a:ext cx="4221162" cy="205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03200" y="290513"/>
            <a:ext cx="3770313" cy="7048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DevOps Insights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042988"/>
            <a:ext cx="4329113" cy="35401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1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s-IS" sz="1400" b="1" i="1" dirty="0">
                <a:solidFill>
                  <a:srgbClr val="000000"/>
                </a:solidFill>
                <a:latin typeface="Arial"/>
                <a:cs typeface="+mn-cs"/>
              </a:rPr>
              <a:t>Delivery Insights</a:t>
            </a:r>
          </a:p>
          <a:p>
            <a:pPr marL="685800" lvl="2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Arial"/>
                <a:cs typeface="+mn-cs"/>
              </a:rPr>
              <a:t>Insights into continuous delivery cycle times, delivery metrics, dashboards and reports, hybrid data from </a:t>
            </a:r>
            <a:r>
              <a:rPr lang="en-US" sz="1400" dirty="0" err="1">
                <a:solidFill>
                  <a:srgbClr val="000000"/>
                </a:solidFill>
                <a:latin typeface="Arial"/>
                <a:cs typeface="+mn-cs"/>
              </a:rPr>
              <a:t>Bluemix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+mn-cs"/>
              </a:rPr>
              <a:t> and </a:t>
            </a:r>
            <a:r>
              <a:rPr lang="en-US" sz="1400" b="1" i="1" dirty="0">
                <a:solidFill>
                  <a:srgbClr val="5498D5">
                    <a:lumMod val="75000"/>
                  </a:srgbClr>
                </a:solidFill>
                <a:latin typeface="Arial"/>
                <a:cs typeface="+mn-cs"/>
              </a:rPr>
              <a:t>UCD on-premises</a:t>
            </a:r>
            <a:r>
              <a:rPr lang="en-US" sz="1400" dirty="0">
                <a:solidFill>
                  <a:srgbClr val="5498D5">
                    <a:lumMod val="75000"/>
                  </a:srgbClr>
                </a:solidFill>
                <a:latin typeface="Arial"/>
                <a:cs typeface="+mn-cs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+mn-cs"/>
              </a:rPr>
              <a:t>with mobile support</a:t>
            </a:r>
          </a:p>
          <a:p>
            <a:pPr marL="342900" lvl="1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b="1" i="1" dirty="0">
              <a:solidFill>
                <a:srgbClr val="000000"/>
              </a:solidFill>
              <a:latin typeface="Arial"/>
              <a:cs typeface="+mn-cs"/>
            </a:endParaRPr>
          </a:p>
          <a:p>
            <a:pPr marL="342900" lvl="1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i="1" dirty="0">
                <a:solidFill>
                  <a:srgbClr val="000000"/>
                </a:solidFill>
                <a:latin typeface="Arial"/>
                <a:cs typeface="+mn-cs"/>
              </a:rPr>
              <a:t>Deployment Risk Insights</a:t>
            </a:r>
          </a:p>
          <a:p>
            <a:pPr marL="685800" lvl="2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Arial"/>
                <a:cs typeface="+mn-cs"/>
              </a:rPr>
              <a:t>Continuous Delivery Control Center dashboards, automated test result analysis and Policy Gates to determine readiness for production deployment</a:t>
            </a:r>
          </a:p>
          <a:p>
            <a:pPr marL="342900" lvl="1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is-IS" sz="1400" b="1" i="1" dirty="0">
              <a:solidFill>
                <a:srgbClr val="000000"/>
              </a:solidFill>
              <a:latin typeface="Arial"/>
              <a:cs typeface="+mn-cs"/>
            </a:endParaRPr>
          </a:p>
          <a:p>
            <a:pPr marL="342900" lvl="1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i="1" dirty="0">
                <a:solidFill>
                  <a:srgbClr val="000000"/>
                </a:solidFill>
                <a:latin typeface="Arial"/>
                <a:cs typeface="+mn-cs"/>
              </a:rPr>
              <a:t>Developer Insights </a:t>
            </a:r>
          </a:p>
          <a:p>
            <a:pPr marL="685800" lvl="2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Arial"/>
                <a:cs typeface="+mn-cs"/>
              </a:rPr>
              <a:t>Error prone file analysis during development, based on production outages, user skill, and volume of changes</a:t>
            </a:r>
          </a:p>
        </p:txBody>
      </p:sp>
      <p:pic>
        <p:nvPicPr>
          <p:cNvPr id="75779" name="Picture 4"/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038" y="96838"/>
            <a:ext cx="3629025" cy="156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0" name="Picture 4"/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513" y="782638"/>
            <a:ext cx="3073400" cy="160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1" name="Picture 3"/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" t="5121" b="3331"/>
          <a:stretch>
            <a:fillRect/>
          </a:stretch>
        </p:blipFill>
        <p:spPr bwMode="auto">
          <a:xfrm>
            <a:off x="4618038" y="2681288"/>
            <a:ext cx="4333875" cy="226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-1951038" y="-606425"/>
            <a:ext cx="685800" cy="685800"/>
          </a:xfrm>
          <a:prstGeom prst="rect">
            <a:avLst/>
          </a:prstGeom>
        </p:spPr>
        <p:txBody>
          <a:bodyPr wrap="none" lIns="68580" tIns="34290" rIns="68580" bIns="34290"/>
          <a:lstStyle/>
          <a:p>
            <a:pPr>
              <a:lnSpc>
                <a:spcPct val="90000"/>
              </a:lnSpc>
              <a:spcBef>
                <a:spcPts val="750"/>
              </a:spcBef>
              <a:defRPr/>
            </a:pPr>
            <a:endParaRPr lang="en-US" sz="187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extBox 2"/>
          <p:cNvSpPr txBox="1">
            <a:spLocks noChangeArrowheads="1"/>
          </p:cNvSpPr>
          <p:nvPr/>
        </p:nvSpPr>
        <p:spPr bwMode="auto">
          <a:xfrm>
            <a:off x="134938" y="1104900"/>
            <a:ext cx="3708400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4000">
                <a:solidFill>
                  <a:srgbClr val="93D050"/>
                </a:solidFill>
              </a:rPr>
              <a:t>Helping customers transition to the Cloud</a:t>
            </a:r>
          </a:p>
        </p:txBody>
      </p:sp>
      <p:pic>
        <p:nvPicPr>
          <p:cNvPr id="7680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13" y="1246188"/>
            <a:ext cx="2111375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5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300" y="2868613"/>
            <a:ext cx="3381375" cy="152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6" name="Picture 7"/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3659188"/>
            <a:ext cx="2546350" cy="100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7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575" y="-289229"/>
            <a:ext cx="2025650" cy="249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8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550" y="1978025"/>
            <a:ext cx="2332038" cy="117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9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238" y="171450"/>
            <a:ext cx="2982912" cy="107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300" y="2412478"/>
            <a:ext cx="3478213" cy="1383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rapezoid 6"/>
          <p:cNvSpPr>
            <a:spLocks/>
          </p:cNvSpPr>
          <p:nvPr/>
        </p:nvSpPr>
        <p:spPr bwMode="auto">
          <a:xfrm rot="10800000">
            <a:off x="5864987" y="2150393"/>
            <a:ext cx="2259012" cy="268956"/>
          </a:xfrm>
          <a:custGeom>
            <a:avLst/>
            <a:gdLst>
              <a:gd name="T0" fmla="*/ 0 w 3549650"/>
              <a:gd name="T1" fmla="*/ 750889 h 750887"/>
              <a:gd name="T2" fmla="*/ 269174 w 3549650"/>
              <a:gd name="T3" fmla="*/ 0 h 750887"/>
              <a:gd name="T4" fmla="*/ 645620 w 3549650"/>
              <a:gd name="T5" fmla="*/ 0 h 750887"/>
              <a:gd name="T6" fmla="*/ 914794 w 3549650"/>
              <a:gd name="T7" fmla="*/ 750889 h 750887"/>
              <a:gd name="T8" fmla="*/ 0 w 3549650"/>
              <a:gd name="T9" fmla="*/ 750889 h 75088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49650"/>
              <a:gd name="T16" fmla="*/ 0 h 750887"/>
              <a:gd name="T17" fmla="*/ 3549650 w 3549650"/>
              <a:gd name="T18" fmla="*/ 750887 h 75088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49650" h="750887">
                <a:moveTo>
                  <a:pt x="0" y="750887"/>
                </a:moveTo>
                <a:lnTo>
                  <a:pt x="1044469" y="0"/>
                </a:lnTo>
                <a:lnTo>
                  <a:pt x="2505181" y="0"/>
                </a:lnTo>
                <a:lnTo>
                  <a:pt x="3549650" y="750887"/>
                </a:lnTo>
                <a:lnTo>
                  <a:pt x="0" y="750887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100000">
                <a:schemeClr val="bg1"/>
              </a:gs>
            </a:gsLst>
            <a:lin ang="5400000"/>
          </a:gradFill>
          <a:ln>
            <a:noFill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0" name="Text Box 30"/>
          <p:cNvSpPr txBox="1">
            <a:spLocks noChangeArrowheads="1"/>
          </p:cNvSpPr>
          <p:nvPr/>
        </p:nvSpPr>
        <p:spPr bwMode="auto">
          <a:xfrm>
            <a:off x="5925281" y="2439974"/>
            <a:ext cx="2198718" cy="463846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</a:pPr>
            <a:r>
              <a:rPr lang="en-US" sz="1200" b="1" dirty="0">
                <a:solidFill>
                  <a:srgbClr val="20AFF1"/>
                </a:solidFill>
              </a:rPr>
              <a:t>IBM </a:t>
            </a:r>
            <a:r>
              <a:rPr lang="en-US" sz="1200" b="1" dirty="0">
                <a:solidFill>
                  <a:srgbClr val="AECC0B"/>
                </a:solidFill>
              </a:rPr>
              <a:t>UrbanCode </a:t>
            </a:r>
            <a:r>
              <a:rPr lang="en-US" sz="1200" b="1" dirty="0">
                <a:solidFill>
                  <a:srgbClr val="20AFF1"/>
                </a:solidFill>
              </a:rPr>
              <a:t>Deploy </a:t>
            </a:r>
          </a:p>
          <a:p>
            <a:pPr algn="ctr" eaLnBrk="1" hangingPunct="1">
              <a:buSzPct val="100000"/>
            </a:pPr>
            <a:r>
              <a:rPr lang="en-US" sz="1200" b="1" dirty="0">
                <a:solidFill>
                  <a:srgbClr val="20AFF1"/>
                </a:solidFill>
              </a:rPr>
              <a:t>Blueprint Designer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224" y="720327"/>
            <a:ext cx="2667000" cy="1430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Group 1"/>
          <p:cNvGrpSpPr/>
          <p:nvPr/>
        </p:nvGrpSpPr>
        <p:grpSpPr>
          <a:xfrm>
            <a:off x="4806950" y="3780558"/>
            <a:ext cx="4205839" cy="1246556"/>
            <a:chOff x="4724400" y="3780558"/>
            <a:chExt cx="4205839" cy="1246556"/>
          </a:xfrm>
        </p:grpSpPr>
        <p:sp>
          <p:nvSpPr>
            <p:cNvPr id="27" name="Trapezoid 6"/>
            <p:cNvSpPr>
              <a:spLocks/>
            </p:cNvSpPr>
            <p:nvPr/>
          </p:nvSpPr>
          <p:spPr bwMode="auto">
            <a:xfrm>
              <a:off x="4724400" y="3780558"/>
              <a:ext cx="4205839" cy="1246556"/>
            </a:xfrm>
            <a:custGeom>
              <a:avLst/>
              <a:gdLst>
                <a:gd name="T0" fmla="*/ 0 w 3549650"/>
                <a:gd name="T1" fmla="*/ 839829 h 750887"/>
                <a:gd name="T2" fmla="*/ 895249 w 3549650"/>
                <a:gd name="T3" fmla="*/ 0 h 750887"/>
                <a:gd name="T4" fmla="*/ 2147272 w 3549650"/>
                <a:gd name="T5" fmla="*/ 0 h 750887"/>
                <a:gd name="T6" fmla="*/ 3042522 w 3549650"/>
                <a:gd name="T7" fmla="*/ 839829 h 750887"/>
                <a:gd name="T8" fmla="*/ 0 w 3549650"/>
                <a:gd name="T9" fmla="*/ 839829 h 7508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9650"/>
                <a:gd name="T16" fmla="*/ 0 h 750887"/>
                <a:gd name="T17" fmla="*/ 3549650 w 3549650"/>
                <a:gd name="T18" fmla="*/ 750887 h 7508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9650" h="750887">
                  <a:moveTo>
                    <a:pt x="0" y="750887"/>
                  </a:moveTo>
                  <a:lnTo>
                    <a:pt x="1044469" y="0"/>
                  </a:lnTo>
                  <a:lnTo>
                    <a:pt x="2505181" y="0"/>
                  </a:lnTo>
                  <a:lnTo>
                    <a:pt x="3549650" y="750887"/>
                  </a:lnTo>
                  <a:lnTo>
                    <a:pt x="0" y="750887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chemeClr val="bg1"/>
                </a:gs>
              </a:gsLst>
              <a:lin ang="5400000"/>
            </a:gradFill>
            <a:ln>
              <a:noFill/>
            </a:ln>
            <a:effectLst>
              <a:outerShdw blurRad="63500" dist="23000" dir="5400000" rotWithShape="0">
                <a:srgbClr val="000000">
                  <a:alpha val="34998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 dirty="0"/>
            </a:p>
          </p:txBody>
        </p:sp>
        <p:pic>
          <p:nvPicPr>
            <p:cNvPr id="28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3027" y="4665215"/>
              <a:ext cx="819336" cy="2142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3846" y="3846166"/>
              <a:ext cx="1263852" cy="2711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28190" y="4239815"/>
              <a:ext cx="1040819" cy="250587"/>
            </a:xfrm>
            <a:prstGeom prst="rect">
              <a:avLst/>
            </a:prstGeom>
          </p:spPr>
        </p:pic>
        <p:pic>
          <p:nvPicPr>
            <p:cNvPr id="32" name="Picture 26" descr="http://www.bitnie.com/wp-content/uploads/2013/02/vmware_vsphere_client_icon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8191" y="4633465"/>
              <a:ext cx="365526" cy="241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TextBox 1"/>
            <p:cNvSpPr txBox="1">
              <a:spLocks noChangeArrowheads="1"/>
            </p:cNvSpPr>
            <p:nvPr/>
          </p:nvSpPr>
          <p:spPr bwMode="auto">
            <a:xfrm>
              <a:off x="6551223" y="4567857"/>
              <a:ext cx="830177" cy="344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MS PGothic" charset="0"/>
                  <a:cs typeface="Arial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16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hangingPunct="0">
                <a:defRPr sz="16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hangingPunct="0">
                <a:defRPr sz="16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hangingPunct="0">
                <a:defRPr sz="16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hangingPunct="0">
                <a:defRPr sz="16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/>
              <a:r>
                <a:rPr lang="en-US" sz="1000" b="1" dirty="0"/>
                <a:t>VMware </a:t>
              </a:r>
              <a:r>
                <a:rPr lang="en-US" sz="1000" b="1" dirty="0" err="1"/>
                <a:t>vCenter</a:t>
              </a:r>
              <a:endParaRPr lang="en-US" sz="1000" b="1" dirty="0"/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43354" y="4633465"/>
              <a:ext cx="1075619" cy="262433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98648" y="4218027"/>
              <a:ext cx="552672" cy="336814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33181" y="4185325"/>
              <a:ext cx="494377" cy="382532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359229" y="720327"/>
            <a:ext cx="49868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/>
                <a:cs typeface="Calibri"/>
              </a:rPr>
              <a:t>Full stack Application Design &amp; Provisioning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Calibri"/>
                <a:cs typeface="Calibri"/>
              </a:rPr>
              <a:t>Design open, full stack application environments from diagram or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/>
                <a:cs typeface="Calibri"/>
              </a:rPr>
              <a:t>Portability to heterogeneous clouds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Calibri"/>
                <a:cs typeface="Calibri"/>
              </a:rPr>
              <a:t>Capture the expertise of a heterogeneous DevOps team, from solution architects to IT specialists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/>
                <a:cs typeface="Calibri"/>
              </a:rPr>
              <a:t>Hybrid clouds: Blend your application with PaaS, SaaS, and Traditional IT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Calibri"/>
                <a:cs typeface="Calibri"/>
              </a:rPr>
              <a:t>Enables you to balance speed, cost, and flexibility according to your specific needs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/>
                <a:cs typeface="Calibri"/>
              </a:rPr>
              <a:t>Continuous Delivery of Applications into the Cloud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Calibri"/>
                <a:cs typeface="Calibri"/>
              </a:rPr>
              <a:t>Eliminate weeks of waiting for new environments when starting new projects or testing new app changes</a:t>
            </a:r>
          </a:p>
        </p:txBody>
      </p:sp>
      <p:sp>
        <p:nvSpPr>
          <p:cNvPr id="21" name="Titre 1"/>
          <p:cNvSpPr txBox="1">
            <a:spLocks/>
          </p:cNvSpPr>
          <p:nvPr/>
        </p:nvSpPr>
        <p:spPr>
          <a:xfrm>
            <a:off x="359229" y="236699"/>
            <a:ext cx="7070181" cy="393700"/>
          </a:xfrm>
        </p:spPr>
        <p:txBody>
          <a:bodyPr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325C80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fontAlgn="t" hangingPunct="1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250" dirty="0">
                <a:solidFill>
                  <a:srgbClr val="5498E4"/>
                </a:solidFill>
                <a:latin typeface="Arial" charset="0"/>
                <a:ea typeface="+mn-ea"/>
                <a:cs typeface="+mn-cs"/>
              </a:rPr>
              <a:t>UrbanCode Deploy Blueprint Designer</a:t>
            </a:r>
          </a:p>
        </p:txBody>
      </p:sp>
    </p:spTree>
    <p:extLst>
      <p:ext uri="{BB962C8B-B14F-4D97-AF65-F5344CB8AC3E}">
        <p14:creationId xmlns:p14="http://schemas.microsoft.com/office/powerpoint/2010/main" val="2036976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2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813800" y="4857750"/>
            <a:ext cx="330200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895" indent="-285729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2915" indent="-228582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080" indent="-228582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246" indent="-228582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411" indent="-228582" defTabSz="4555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578" indent="-228582" defTabSz="4555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8744" indent="-228582" defTabSz="4555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5909" indent="-228582" defTabSz="4555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455579" eaLnBrk="1" hangingPunct="1"/>
            <a:r>
              <a:rPr lang="en-US" sz="900" dirty="0">
                <a:solidFill>
                  <a:srgbClr val="898989"/>
                </a:solidFill>
                <a:cs typeface="Arial" charset="0"/>
              </a:rPr>
              <a:t>10</a:t>
            </a:r>
          </a:p>
        </p:txBody>
      </p:sp>
      <p:sp>
        <p:nvSpPr>
          <p:cNvPr id="19" name="Title 2"/>
          <p:cNvSpPr>
            <a:spLocks noGrp="1"/>
          </p:cNvSpPr>
          <p:nvPr>
            <p:ph type="title" idx="4294967295"/>
          </p:nvPr>
        </p:nvSpPr>
        <p:spPr>
          <a:xfrm>
            <a:off x="359228" y="295676"/>
            <a:ext cx="8021638" cy="376237"/>
          </a:xfrm>
          <a:prstGeom prst="rect">
            <a:avLst/>
          </a:prstGeom>
        </p:spPr>
        <p:txBody>
          <a:bodyPr/>
          <a:lstStyle/>
          <a:p>
            <a:pPr algn="l" eaLnBrk="1" fontAlgn="t" hangingPunct="1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250" dirty="0">
                <a:solidFill>
                  <a:srgbClr val="5498E4"/>
                </a:solidFill>
                <a:latin typeface="Arial" charset="0"/>
                <a:ea typeface="+mn-ea"/>
                <a:cs typeface="+mn-cs"/>
              </a:rPr>
              <a:t>Cloud Platform Support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226" y="754331"/>
            <a:ext cx="2936598" cy="1864923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6711393" y="2578628"/>
            <a:ext cx="1282735" cy="762000"/>
            <a:chOff x="6752640" y="2578628"/>
            <a:chExt cx="1282735" cy="762000"/>
          </a:xfrm>
        </p:grpSpPr>
        <p:sp>
          <p:nvSpPr>
            <p:cNvPr id="15" name="Down Arrow 14"/>
            <p:cNvSpPr/>
            <p:nvPr/>
          </p:nvSpPr>
          <p:spPr>
            <a:xfrm>
              <a:off x="6752640" y="2578628"/>
              <a:ext cx="426719" cy="762000"/>
            </a:xfrm>
            <a:prstGeom prst="downArrow">
              <a:avLst/>
            </a:prstGeom>
            <a:solidFill>
              <a:srgbClr val="009EE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044775" y="2711021"/>
              <a:ext cx="990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kern="0" spc="-30" dirty="0">
                  <a:solidFill>
                    <a:srgbClr val="009EE2"/>
                  </a:solidFill>
                  <a:latin typeface="Gill Sans MT"/>
                  <a:cs typeface="Arial"/>
                </a:rPr>
                <a:t>Provision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06950" y="3562047"/>
            <a:ext cx="4205839" cy="1246556"/>
            <a:chOff x="4724400" y="3780558"/>
            <a:chExt cx="4205839" cy="1246556"/>
          </a:xfrm>
        </p:grpSpPr>
        <p:sp>
          <p:nvSpPr>
            <p:cNvPr id="21" name="Trapezoid 6"/>
            <p:cNvSpPr>
              <a:spLocks/>
            </p:cNvSpPr>
            <p:nvPr/>
          </p:nvSpPr>
          <p:spPr bwMode="auto">
            <a:xfrm>
              <a:off x="4724400" y="3780558"/>
              <a:ext cx="4205839" cy="1246556"/>
            </a:xfrm>
            <a:custGeom>
              <a:avLst/>
              <a:gdLst>
                <a:gd name="T0" fmla="*/ 0 w 3549650"/>
                <a:gd name="T1" fmla="*/ 839829 h 750887"/>
                <a:gd name="T2" fmla="*/ 895249 w 3549650"/>
                <a:gd name="T3" fmla="*/ 0 h 750887"/>
                <a:gd name="T4" fmla="*/ 2147272 w 3549650"/>
                <a:gd name="T5" fmla="*/ 0 h 750887"/>
                <a:gd name="T6" fmla="*/ 3042522 w 3549650"/>
                <a:gd name="T7" fmla="*/ 839829 h 750887"/>
                <a:gd name="T8" fmla="*/ 0 w 3549650"/>
                <a:gd name="T9" fmla="*/ 839829 h 7508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9650"/>
                <a:gd name="T16" fmla="*/ 0 h 750887"/>
                <a:gd name="T17" fmla="*/ 3549650 w 3549650"/>
                <a:gd name="T18" fmla="*/ 750887 h 7508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9650" h="750887">
                  <a:moveTo>
                    <a:pt x="0" y="750887"/>
                  </a:moveTo>
                  <a:lnTo>
                    <a:pt x="1044469" y="0"/>
                  </a:lnTo>
                  <a:lnTo>
                    <a:pt x="2505181" y="0"/>
                  </a:lnTo>
                  <a:lnTo>
                    <a:pt x="3549650" y="750887"/>
                  </a:lnTo>
                  <a:lnTo>
                    <a:pt x="0" y="750887"/>
                  </a:lnTo>
                  <a:close/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chemeClr val="bg1"/>
                </a:gs>
              </a:gsLst>
              <a:lin ang="5400000"/>
            </a:gradFill>
            <a:ln>
              <a:noFill/>
            </a:ln>
            <a:effectLst>
              <a:outerShdw blurRad="63500" dist="23000" dir="5400000" rotWithShape="0">
                <a:srgbClr val="000000">
                  <a:alpha val="34998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 dirty="0"/>
            </a:p>
          </p:txBody>
        </p:sp>
        <p:pic>
          <p:nvPicPr>
            <p:cNvPr id="2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3027" y="4665215"/>
              <a:ext cx="819336" cy="2142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3846" y="3846166"/>
              <a:ext cx="1263852" cy="2711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28190" y="4239815"/>
              <a:ext cx="1040819" cy="250587"/>
            </a:xfrm>
            <a:prstGeom prst="rect">
              <a:avLst/>
            </a:prstGeom>
          </p:spPr>
        </p:pic>
        <p:pic>
          <p:nvPicPr>
            <p:cNvPr id="25" name="Picture 26" descr="http://www.bitnie.com/wp-content/uploads/2013/02/vmware_vsphere_client_icon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8191" y="4633465"/>
              <a:ext cx="365526" cy="241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TextBox 1"/>
            <p:cNvSpPr txBox="1">
              <a:spLocks noChangeArrowheads="1"/>
            </p:cNvSpPr>
            <p:nvPr/>
          </p:nvSpPr>
          <p:spPr bwMode="auto">
            <a:xfrm>
              <a:off x="6551223" y="4567857"/>
              <a:ext cx="830177" cy="344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MS PGothic" charset="0"/>
                  <a:cs typeface="Arial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16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hangingPunct="0">
                <a:defRPr sz="16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hangingPunct="0">
                <a:defRPr sz="16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hangingPunct="0">
                <a:defRPr sz="16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hangingPunct="0">
                <a:defRPr sz="16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/>
              <a:r>
                <a:rPr lang="en-US" sz="1000" b="1" dirty="0"/>
                <a:t>VMware </a:t>
              </a:r>
              <a:r>
                <a:rPr lang="en-US" sz="1000" b="1" dirty="0" err="1"/>
                <a:t>vCenter</a:t>
              </a:r>
              <a:endParaRPr lang="en-US" sz="1000" b="1" dirty="0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43354" y="4633465"/>
              <a:ext cx="1075619" cy="262433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98648" y="4218027"/>
              <a:ext cx="552672" cy="336814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33181" y="4185325"/>
              <a:ext cx="494377" cy="382532"/>
            </a:xfrm>
            <a:prstGeom prst="rect">
              <a:avLst/>
            </a:prstGeom>
          </p:spPr>
        </p:pic>
      </p:grpSp>
      <p:sp>
        <p:nvSpPr>
          <p:cNvPr id="5" name="Content Placeholder 8"/>
          <p:cNvSpPr>
            <a:spLocks noGrp="1"/>
          </p:cNvSpPr>
          <p:nvPr>
            <p:ph idx="4294967295"/>
          </p:nvPr>
        </p:nvSpPr>
        <p:spPr>
          <a:xfrm>
            <a:off x="418357" y="785813"/>
            <a:ext cx="5167736" cy="4071937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1600" b="1" dirty="0">
                <a:latin typeface="Calibri"/>
                <a:cs typeface="Calibri"/>
              </a:rPr>
              <a:t>Utilizing OpenStack Heat</a:t>
            </a:r>
          </a:p>
          <a:p>
            <a:pPr lvl="1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>
                <a:latin typeface="Calibri"/>
                <a:cs typeface="Calibri"/>
              </a:rPr>
              <a:t>Heat orchestration document</a:t>
            </a:r>
          </a:p>
          <a:p>
            <a:pPr>
              <a:spcBef>
                <a:spcPts val="0"/>
              </a:spcBef>
            </a:pPr>
            <a:r>
              <a:rPr lang="en-US" sz="1600" b="1" dirty="0">
                <a:latin typeface="Calibri"/>
                <a:cs typeface="Calibri"/>
              </a:rPr>
              <a:t>Cloud Portability</a:t>
            </a:r>
          </a:p>
          <a:p>
            <a:pPr lvl="1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>
                <a:latin typeface="Calibri"/>
                <a:cs typeface="Calibri"/>
              </a:rPr>
              <a:t>Avoid vendor lock-in</a:t>
            </a:r>
          </a:p>
          <a:p>
            <a:pPr lvl="1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>
                <a:latin typeface="Calibri"/>
                <a:cs typeface="Calibri"/>
              </a:rPr>
              <a:t>Provision the same blueprint to multiple cloud platforms</a:t>
            </a:r>
          </a:p>
          <a:p>
            <a:pPr lvl="1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>
                <a:latin typeface="Calibri"/>
                <a:cs typeface="Calibri"/>
              </a:rPr>
              <a:t>Public: 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/>
                <a:cs typeface="Calibri"/>
              </a:rPr>
              <a:t>Amazon Web Services, Microsoft Azure, IBM Cloud (</a:t>
            </a:r>
            <a:r>
              <a:rPr lang="en-US" sz="1600" dirty="0" err="1">
                <a:latin typeface="Calibri"/>
                <a:cs typeface="Calibri"/>
              </a:rPr>
              <a:t>SoftLayer</a:t>
            </a:r>
            <a:r>
              <a:rPr lang="en-US" sz="1600" dirty="0">
                <a:latin typeface="Calibri"/>
                <a:cs typeface="Calibri"/>
              </a:rPr>
              <a:t>), Google Cloud Platform</a:t>
            </a:r>
          </a:p>
          <a:p>
            <a:pPr lvl="1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>
                <a:latin typeface="Calibri"/>
                <a:cs typeface="Calibri"/>
              </a:rPr>
              <a:t>On-Premises: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 err="1">
                <a:latin typeface="Calibri"/>
                <a:cs typeface="Calibri"/>
              </a:rPr>
              <a:t>vCenter</a:t>
            </a:r>
            <a:r>
              <a:rPr lang="en-US" sz="1600" dirty="0">
                <a:latin typeface="Calibri"/>
                <a:cs typeface="Calibri"/>
              </a:rPr>
              <a:t>, </a:t>
            </a:r>
            <a:r>
              <a:rPr lang="en-US" sz="1600" dirty="0" err="1">
                <a:latin typeface="Calibri"/>
                <a:cs typeface="Calibri"/>
              </a:rPr>
              <a:t>vRealize</a:t>
            </a:r>
            <a:r>
              <a:rPr lang="en-US" sz="1600" dirty="0">
                <a:latin typeface="Calibri"/>
                <a:cs typeface="Calibri"/>
              </a:rPr>
              <a:t> Automation, OpenStack</a:t>
            </a:r>
          </a:p>
          <a:p>
            <a:pPr>
              <a:spcBef>
                <a:spcPts val="0"/>
              </a:spcBef>
            </a:pPr>
            <a:r>
              <a:rPr lang="en-US" sz="1600" b="1" dirty="0">
                <a:latin typeface="Calibri"/>
                <a:cs typeface="Calibri"/>
              </a:rPr>
              <a:t>Compatible with OpenStack-based IBM Cloud Offerings</a:t>
            </a:r>
          </a:p>
          <a:p>
            <a:pPr lvl="1">
              <a:spcBef>
                <a:spcPts val="0"/>
              </a:spcBef>
            </a:pPr>
            <a:r>
              <a:rPr lang="en-US" sz="1600" dirty="0">
                <a:latin typeface="Calibri"/>
                <a:cs typeface="Calibri"/>
              </a:rPr>
              <a:t>IBM Cloud Orchestrator (ICO)</a:t>
            </a:r>
          </a:p>
          <a:p>
            <a:pPr lvl="1">
              <a:spcBef>
                <a:spcPts val="0"/>
              </a:spcBef>
            </a:pPr>
            <a:r>
              <a:rPr lang="en-US" sz="1600" dirty="0">
                <a:latin typeface="Calibri"/>
                <a:cs typeface="Calibri"/>
              </a:rPr>
              <a:t>IBM </a:t>
            </a:r>
            <a:r>
              <a:rPr lang="en-US" sz="1600" dirty="0" err="1">
                <a:latin typeface="Calibri"/>
                <a:cs typeface="Calibri"/>
              </a:rPr>
              <a:t>BlueMix</a:t>
            </a:r>
            <a:r>
              <a:rPr lang="en-US" sz="1600" dirty="0">
                <a:latin typeface="Calibri"/>
                <a:cs typeface="Calibri"/>
              </a:rPr>
              <a:t> Local (</a:t>
            </a:r>
            <a:r>
              <a:rPr lang="en-US" sz="1600" dirty="0" err="1">
                <a:latin typeface="Calibri"/>
                <a:cs typeface="Calibri"/>
              </a:rPr>
              <a:t>BlueBox</a:t>
            </a:r>
            <a:r>
              <a:rPr lang="en-US" sz="1600" dirty="0">
                <a:latin typeface="Calibri"/>
                <a:cs typeface="Calibri"/>
              </a:rPr>
              <a:t>)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/>
                <a:cs typeface="Calibri"/>
              </a:rPr>
              <a:t>Ships with Heat integration for UrbanCode Deploy</a:t>
            </a:r>
          </a:p>
        </p:txBody>
      </p:sp>
    </p:spTree>
    <p:extLst>
      <p:ext uri="{BB962C8B-B14F-4D97-AF65-F5344CB8AC3E}">
        <p14:creationId xmlns:p14="http://schemas.microsoft.com/office/powerpoint/2010/main" val="3410632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2"/>
          <p:cNvSpPr>
            <a:spLocks noGrp="1"/>
          </p:cNvSpPr>
          <p:nvPr>
            <p:ph type="title" idx="4294967295"/>
          </p:nvPr>
        </p:nvSpPr>
        <p:spPr>
          <a:xfrm>
            <a:off x="381000" y="243828"/>
            <a:ext cx="8021638" cy="350837"/>
          </a:xfrm>
          <a:prstGeom prst="rect">
            <a:avLst/>
          </a:prstGeom>
        </p:spPr>
        <p:txBody>
          <a:bodyPr/>
          <a:lstStyle/>
          <a:p>
            <a:pPr algn="l" eaLnBrk="1" fontAlgn="t" hangingPunct="1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250" dirty="0">
                <a:solidFill>
                  <a:srgbClr val="5498E4"/>
                </a:solidFill>
                <a:latin typeface="Arial" charset="0"/>
                <a:ea typeface="+mn-ea"/>
                <a:cs typeface="+mn-cs"/>
              </a:rPr>
              <a:t>Google Cloud Platform Support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533" y="810684"/>
            <a:ext cx="5494867" cy="181781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257550"/>
            <a:ext cx="4732867" cy="1143000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H="1">
            <a:off x="4470400" y="2472677"/>
            <a:ext cx="914400" cy="6286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1" y="3143250"/>
            <a:ext cx="3200399" cy="1352367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5562600" y="2472677"/>
            <a:ext cx="762000" cy="6286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21266" y="4597987"/>
            <a:ext cx="2786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</a:rPr>
              <a:t>New infrastructure in GCP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943600" y="4489267"/>
            <a:ext cx="2786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</a:rPr>
              <a:t>New environment and deployment in UCD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2400" y="1028700"/>
            <a:ext cx="3455600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>
                <a:latin typeface="Calibri" panose="020F0502020204030204" pitchFamily="34" charset="0"/>
              </a:rPr>
              <a:t>Create full-stack blueprints for GCP</a:t>
            </a:r>
          </a:p>
          <a:p>
            <a:pPr marL="285750" indent="-285750" algn="l">
              <a:spcAft>
                <a:spcPts val="600"/>
              </a:spcAft>
              <a:buFont typeface="Arial"/>
              <a:buChar char="•"/>
            </a:pPr>
            <a:r>
              <a:rPr lang="en-US" sz="1600" dirty="0">
                <a:latin typeface="Calibri" panose="020F0502020204030204" pitchFamily="34" charset="0"/>
              </a:rPr>
              <a:t>Virtual machines (public, private)</a:t>
            </a:r>
          </a:p>
          <a:p>
            <a:pPr marL="285750" indent="-285750" algn="l">
              <a:spcAft>
                <a:spcPts val="600"/>
              </a:spcAft>
              <a:buFont typeface="Arial"/>
              <a:buChar char="•"/>
            </a:pPr>
            <a:r>
              <a:rPr lang="en-US" sz="1600" dirty="0">
                <a:latin typeface="Calibri" panose="020F0502020204030204" pitchFamily="34" charset="0"/>
              </a:rPr>
              <a:t>Networking, public IP addresses</a:t>
            </a:r>
          </a:p>
          <a:p>
            <a:pPr marL="285750" indent="-285750" algn="l">
              <a:spcAft>
                <a:spcPts val="600"/>
              </a:spcAft>
              <a:buFont typeface="Arial"/>
              <a:buChar char="•"/>
            </a:pPr>
            <a:r>
              <a:rPr lang="en-US" sz="1600" dirty="0">
                <a:latin typeface="Calibri" panose="020F0502020204030204" pitchFamily="34" charset="0"/>
              </a:rPr>
              <a:t>Disk creation and attachment</a:t>
            </a:r>
          </a:p>
          <a:p>
            <a:pPr marL="285750" indent="-285750" algn="l">
              <a:spcAft>
                <a:spcPts val="600"/>
              </a:spcAft>
              <a:buFont typeface="Arial"/>
              <a:buChar char="•"/>
            </a:pPr>
            <a:r>
              <a:rPr lang="en-US" sz="1600" dirty="0">
                <a:latin typeface="Calibri" panose="020F0502020204030204" pitchFamily="34" charset="0"/>
              </a:rPr>
              <a:t>UCD components</a:t>
            </a:r>
          </a:p>
          <a:p>
            <a:pPr marL="285750" indent="-285750" algn="l">
              <a:spcAft>
                <a:spcPts val="600"/>
              </a:spcAft>
              <a:buFont typeface="Arial"/>
              <a:buChar char="•"/>
            </a:pPr>
            <a:r>
              <a:rPr lang="en-US" sz="1600" dirty="0">
                <a:latin typeface="Calibri" panose="020F0502020204030204" pitchFamily="34" charset="0"/>
              </a:rPr>
              <a:t>Direct provisioning (no cloud-</a:t>
            </a:r>
            <a:r>
              <a:rPr lang="en-US" sz="1600" dirty="0" err="1">
                <a:latin typeface="Calibri" panose="020F0502020204030204" pitchFamily="34" charset="0"/>
              </a:rPr>
              <a:t>init</a:t>
            </a:r>
            <a:r>
              <a:rPr lang="en-US" sz="1600" dirty="0"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845732" y="4096352"/>
            <a:ext cx="3183468" cy="3041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457200" eaLnBrk="1" hangingPunct="1"/>
            <a:endParaRPr lang="en-US" dirty="0">
              <a:solidFill>
                <a:schemeClr val="tx1"/>
              </a:solidFill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85366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432" y="1296988"/>
            <a:ext cx="3044491" cy="224700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96332" y="928697"/>
            <a:ext cx="5300135" cy="260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latin typeface="Calibri" panose="020F0502020204030204" pitchFamily="34" charset="0"/>
                <a:cs typeface="Calibri"/>
              </a:rPr>
              <a:t>Multiple Enhancements to </a:t>
            </a:r>
            <a:r>
              <a:rPr lang="en-US" sz="1600" b="1" dirty="0" err="1">
                <a:latin typeface="Calibri" panose="020F0502020204030204" pitchFamily="34" charset="0"/>
                <a:cs typeface="Calibri"/>
              </a:rPr>
              <a:t>vCenter</a:t>
            </a:r>
            <a:r>
              <a:rPr lang="en-US" sz="1600" b="1" dirty="0">
                <a:latin typeface="Calibri" panose="020F0502020204030204" pitchFamily="34" charset="0"/>
                <a:cs typeface="Calibri"/>
              </a:rPr>
              <a:t> and </a:t>
            </a:r>
            <a:r>
              <a:rPr lang="en-US" sz="1600" b="1" dirty="0" err="1">
                <a:latin typeface="Calibri" panose="020F0502020204030204" pitchFamily="34" charset="0"/>
                <a:cs typeface="Calibri"/>
              </a:rPr>
              <a:t>vRA</a:t>
            </a:r>
            <a:r>
              <a:rPr lang="en-US" sz="1600" b="1" dirty="0">
                <a:latin typeface="Calibri" panose="020F0502020204030204" pitchFamily="34" charset="0"/>
                <a:cs typeface="Calibri"/>
              </a:rPr>
              <a:t> support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Calibri" panose="020F0502020204030204" pitchFamily="34" charset="0"/>
            </a:endParaRP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1600" dirty="0" err="1">
                <a:latin typeface="Calibri" panose="020F0502020204030204" pitchFamily="34" charset="0"/>
              </a:rPr>
              <a:t>vCenter</a:t>
            </a:r>
            <a:r>
              <a:rPr lang="en-US" sz="1600" dirty="0">
                <a:latin typeface="Calibri" panose="020F0502020204030204" pitchFamily="34" charset="0"/>
              </a:rPr>
              <a:t>: Add multiple disks to VM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1600" dirty="0" err="1">
                <a:latin typeface="Calibri" panose="020F0502020204030204" pitchFamily="34" charset="0"/>
              </a:rPr>
              <a:t>vCenter</a:t>
            </a:r>
            <a:r>
              <a:rPr lang="en-US" sz="1600" dirty="0">
                <a:latin typeface="Calibri" panose="020F0502020204030204" pitchFamily="34" charset="0"/>
              </a:rPr>
              <a:t>: Use DHCP networking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1600" dirty="0" err="1">
                <a:latin typeface="Calibri" panose="020F0502020204030204" pitchFamily="34" charset="0"/>
              </a:rPr>
              <a:t>vCenter</a:t>
            </a:r>
            <a:r>
              <a:rPr lang="en-US" sz="1600" dirty="0">
                <a:latin typeface="Calibri" panose="020F0502020204030204" pitchFamily="34" charset="0"/>
              </a:rPr>
              <a:t>: Provision via </a:t>
            </a:r>
            <a:r>
              <a:rPr lang="en-US" sz="1600" dirty="0" err="1">
                <a:latin typeface="Calibri" panose="020F0502020204030204" pitchFamily="34" charset="0"/>
              </a:rPr>
              <a:t>Vmware</a:t>
            </a:r>
            <a:r>
              <a:rPr lang="en-US" sz="1600" dirty="0">
                <a:latin typeface="Calibri" panose="020F0502020204030204" pitchFamily="34" charset="0"/>
              </a:rPr>
              <a:t> tools 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latin typeface="Calibri" panose="020F0502020204030204" pitchFamily="34" charset="0"/>
              </a:rPr>
              <a:t>(no cloud-</a:t>
            </a:r>
            <a:r>
              <a:rPr lang="en-US" sz="1600" dirty="0" err="1">
                <a:latin typeface="Calibri" panose="020F0502020204030204" pitchFamily="34" charset="0"/>
              </a:rPr>
              <a:t>init</a:t>
            </a:r>
            <a:r>
              <a:rPr lang="en-US" sz="1600" dirty="0">
                <a:latin typeface="Calibri" panose="020F0502020204030204" pitchFamily="34" charset="0"/>
              </a:rPr>
              <a:t>)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1600" dirty="0" err="1">
                <a:latin typeface="Calibri" panose="020F0502020204030204" pitchFamily="34" charset="0"/>
                <a:cs typeface="Calibri"/>
              </a:rPr>
              <a:t>vRA</a:t>
            </a:r>
            <a:r>
              <a:rPr lang="en-US" sz="1600" dirty="0">
                <a:latin typeface="Calibri" panose="020F0502020204030204" pitchFamily="34" charset="0"/>
                <a:cs typeface="Calibri"/>
              </a:rPr>
              <a:t>: Specify custom machine prefixes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1600" dirty="0" err="1">
                <a:latin typeface="Calibri" panose="020F0502020204030204" pitchFamily="34" charset="0"/>
                <a:cs typeface="Calibri"/>
              </a:rPr>
              <a:t>vRA</a:t>
            </a:r>
            <a:r>
              <a:rPr lang="en-US" sz="1600" dirty="0">
                <a:latin typeface="Calibri" panose="020F0502020204030204" pitchFamily="34" charset="0"/>
                <a:cs typeface="Calibri"/>
              </a:rPr>
              <a:t>: Improved request property management</a:t>
            </a:r>
          </a:p>
        </p:txBody>
      </p:sp>
      <p:sp>
        <p:nvSpPr>
          <p:cNvPr id="19" name="Title 2"/>
          <p:cNvSpPr>
            <a:spLocks noGrp="1"/>
          </p:cNvSpPr>
          <p:nvPr>
            <p:ph type="title" idx="4294967295"/>
          </p:nvPr>
        </p:nvSpPr>
        <p:spPr>
          <a:xfrm>
            <a:off x="296332" y="316178"/>
            <a:ext cx="8021638" cy="350837"/>
          </a:xfrm>
          <a:prstGeom prst="rect">
            <a:avLst/>
          </a:prstGeom>
        </p:spPr>
        <p:txBody>
          <a:bodyPr/>
          <a:lstStyle/>
          <a:p>
            <a:pPr algn="l" eaLnBrk="1" fontAlgn="t" hangingPunct="1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250" dirty="0" err="1">
                <a:solidFill>
                  <a:srgbClr val="5498E4"/>
                </a:solidFill>
                <a:latin typeface="Arial" charset="0"/>
                <a:ea typeface="+mn-ea"/>
                <a:cs typeface="+mn-cs"/>
              </a:rPr>
              <a:t>VMWare</a:t>
            </a:r>
            <a:r>
              <a:rPr lang="en-US" sz="2250" dirty="0">
                <a:solidFill>
                  <a:srgbClr val="5498E4"/>
                </a:solidFill>
                <a:latin typeface="Arial" charset="0"/>
                <a:ea typeface="+mn-ea"/>
                <a:cs typeface="+mn-cs"/>
              </a:rPr>
              <a:t> Enhancements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636" y="1390122"/>
            <a:ext cx="1888067" cy="1724025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>
            <a:off x="6409269" y="2650067"/>
            <a:ext cx="812798" cy="169333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280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2"/>
          <p:cNvSpPr>
            <a:spLocks noGrp="1"/>
          </p:cNvSpPr>
          <p:nvPr>
            <p:ph type="title" idx="4294967295"/>
          </p:nvPr>
        </p:nvSpPr>
        <p:spPr>
          <a:xfrm>
            <a:off x="420560" y="359577"/>
            <a:ext cx="8021638" cy="350837"/>
          </a:xfrm>
          <a:prstGeom prst="rect">
            <a:avLst/>
          </a:prstGeom>
        </p:spPr>
        <p:txBody>
          <a:bodyPr/>
          <a:lstStyle/>
          <a:p>
            <a:pPr algn="l" eaLnBrk="1" fontAlgn="t" hangingPunct="1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250" dirty="0">
                <a:solidFill>
                  <a:srgbClr val="5498E4"/>
                </a:solidFill>
                <a:latin typeface="Arial" charset="0"/>
                <a:ea typeface="+mn-ea"/>
                <a:cs typeface="+mn-cs"/>
              </a:rPr>
              <a:t>Migrating IIS Workloads to the Cloud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0560" y="889334"/>
            <a:ext cx="8229600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>
                <a:latin typeface="Calibri" panose="020F0502020204030204" pitchFamily="34" charset="0"/>
              </a:rPr>
              <a:t>UrbanCode Deploy supports migrating IIS workloads to various cloud platforms</a:t>
            </a:r>
          </a:p>
          <a:p>
            <a:pPr marL="285750" indent="-285750" algn="l">
              <a:spcAft>
                <a:spcPts val="600"/>
              </a:spcAft>
              <a:buFont typeface="Arial"/>
              <a:buChar char="•"/>
            </a:pPr>
            <a:r>
              <a:rPr lang="en-US" sz="1600" dirty="0">
                <a:latin typeface="Calibri" panose="020F0502020204030204" pitchFamily="34" charset="0"/>
              </a:rPr>
              <a:t>Use IIS Configure plugin in UCD to discover topology of IIS configuration</a:t>
            </a:r>
          </a:p>
          <a:p>
            <a:pPr marL="285750" indent="-285750" algn="l">
              <a:spcAft>
                <a:spcPts val="600"/>
              </a:spcAft>
              <a:buFont typeface="Arial"/>
              <a:buChar char="•"/>
            </a:pPr>
            <a:r>
              <a:rPr lang="en-US" sz="1600" dirty="0">
                <a:latin typeface="Calibri" panose="020F0502020204030204" pitchFamily="34" charset="0"/>
              </a:rPr>
              <a:t>Create UCD blueprint with topology component and provision to cloud</a:t>
            </a:r>
          </a:p>
          <a:p>
            <a:pPr marL="742916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latin typeface="Calibri" panose="020F0502020204030204" pitchFamily="34" charset="0"/>
              </a:rPr>
              <a:t>AWS, Azure, etc.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411" y="3204632"/>
            <a:ext cx="2441968" cy="14775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568" y="2405058"/>
            <a:ext cx="2358464" cy="1909233"/>
          </a:xfrm>
          <a:prstGeom prst="rect">
            <a:avLst/>
          </a:prstGeom>
        </p:spPr>
      </p:pic>
      <p:pic>
        <p:nvPicPr>
          <p:cNvPr id="6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465" y="3786304"/>
            <a:ext cx="1450499" cy="37929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7465" y="2586209"/>
            <a:ext cx="1531232" cy="368659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4491568" y="3786304"/>
            <a:ext cx="977899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6654800" y="2785536"/>
            <a:ext cx="711200" cy="75353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6" idx="1"/>
          </p:cNvCxnSpPr>
          <p:nvPr/>
        </p:nvCxnSpPr>
        <p:spPr>
          <a:xfrm>
            <a:off x="6654800" y="3598334"/>
            <a:ext cx="822665" cy="377618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/>
          <p:nvPr/>
        </p:nvCxnSpPr>
        <p:spPr>
          <a:xfrm>
            <a:off x="643467" y="3335867"/>
            <a:ext cx="1269744" cy="829733"/>
          </a:xfrm>
          <a:prstGeom prst="bentConnector3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2353736"/>
            <a:ext cx="1684611" cy="113453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31872" y="3786305"/>
            <a:ext cx="1320799" cy="269228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000" dirty="0">
                <a:latin typeface="Chalkboard"/>
                <a:cs typeface="Chalkboard"/>
              </a:rPr>
              <a:t>Discover Topology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431379" y="3494208"/>
            <a:ext cx="1146595" cy="269228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000" dirty="0">
                <a:latin typeface="Chalkboard"/>
                <a:cs typeface="Chalkboard"/>
              </a:rPr>
              <a:t>Create Blueprint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904167" y="3284247"/>
            <a:ext cx="1316965" cy="269228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000" dirty="0">
                <a:latin typeface="Chalkboard"/>
                <a:cs typeface="Chalkboard"/>
              </a:rPr>
              <a:t>Provision to Cloud</a:t>
            </a:r>
          </a:p>
        </p:txBody>
      </p:sp>
    </p:spTree>
    <p:extLst>
      <p:ext uri="{BB962C8B-B14F-4D97-AF65-F5344CB8AC3E}">
        <p14:creationId xmlns:p14="http://schemas.microsoft.com/office/powerpoint/2010/main" val="1524052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extBox 2"/>
          <p:cNvSpPr txBox="1">
            <a:spLocks noChangeArrowheads="1"/>
          </p:cNvSpPr>
          <p:nvPr/>
        </p:nvSpPr>
        <p:spPr bwMode="auto">
          <a:xfrm>
            <a:off x="134938" y="1104900"/>
            <a:ext cx="37084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4000">
                <a:solidFill>
                  <a:schemeClr val="bg1"/>
                </a:solidFill>
              </a:rPr>
              <a:t>Chapter </a:t>
            </a:r>
          </a:p>
          <a:p>
            <a:r>
              <a:rPr lang="en-US" altLang="en-US" sz="4000">
                <a:solidFill>
                  <a:schemeClr val="bg1"/>
                </a:solidFill>
              </a:rPr>
              <a:t>Opening</a:t>
            </a:r>
          </a:p>
        </p:txBody>
      </p:sp>
      <p:sp>
        <p:nvSpPr>
          <p:cNvPr id="77826" name="TextBox 3"/>
          <p:cNvSpPr txBox="1">
            <a:spLocks noChangeArrowheads="1"/>
          </p:cNvSpPr>
          <p:nvPr/>
        </p:nvSpPr>
        <p:spPr bwMode="auto">
          <a:xfrm>
            <a:off x="7191375" y="73025"/>
            <a:ext cx="15462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800">
                <a:solidFill>
                  <a:srgbClr val="FFFFFF"/>
                </a:solidFill>
              </a:rPr>
              <a:t>September 16, 2015</a:t>
            </a:r>
          </a:p>
        </p:txBody>
      </p:sp>
      <p:sp>
        <p:nvSpPr>
          <p:cNvPr id="77827" name="TextBox 4"/>
          <p:cNvSpPr txBox="1">
            <a:spLocks noChangeArrowheads="1"/>
          </p:cNvSpPr>
          <p:nvPr/>
        </p:nvSpPr>
        <p:spPr bwMode="auto">
          <a:xfrm>
            <a:off x="2330450" y="73025"/>
            <a:ext cx="2187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800">
                <a:solidFill>
                  <a:srgbClr val="FFFFFF"/>
                </a:solidFill>
              </a:rPr>
              <a:t>Presentation Title</a:t>
            </a:r>
          </a:p>
        </p:txBody>
      </p:sp>
      <p:pic>
        <p:nvPicPr>
          <p:cNvPr id="7782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9" name="TextBox 10"/>
          <p:cNvSpPr txBox="1">
            <a:spLocks noChangeArrowheads="1"/>
          </p:cNvSpPr>
          <p:nvPr/>
        </p:nvSpPr>
        <p:spPr bwMode="auto">
          <a:xfrm>
            <a:off x="142875" y="1104900"/>
            <a:ext cx="61055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4000" dirty="0">
                <a:solidFill>
                  <a:schemeClr val="bg1"/>
                </a:solidFill>
              </a:rPr>
              <a:t>IBM UrbanCode 6.2.4</a:t>
            </a:r>
          </a:p>
        </p:txBody>
      </p:sp>
      <p:sp>
        <p:nvSpPr>
          <p:cNvPr id="77832" name="TextBox 14"/>
          <p:cNvSpPr txBox="1">
            <a:spLocks noChangeArrowheads="1"/>
          </p:cNvSpPr>
          <p:nvPr/>
        </p:nvSpPr>
        <p:spPr bwMode="auto">
          <a:xfrm>
            <a:off x="142875" y="73025"/>
            <a:ext cx="2187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800">
                <a:solidFill>
                  <a:srgbClr val="FFFFFF"/>
                </a:solidFill>
              </a:rPr>
              <a:t>IBM</a:t>
            </a:r>
          </a:p>
        </p:txBody>
      </p:sp>
      <p:sp>
        <p:nvSpPr>
          <p:cNvPr id="77833" name="TextBox 15"/>
          <p:cNvSpPr txBox="1">
            <a:spLocks noChangeArrowheads="1"/>
          </p:cNvSpPr>
          <p:nvPr/>
        </p:nvSpPr>
        <p:spPr bwMode="auto">
          <a:xfrm>
            <a:off x="9790113" y="2001838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7834" name="TextBox 22"/>
          <p:cNvSpPr txBox="1">
            <a:spLocks noChangeArrowheads="1"/>
          </p:cNvSpPr>
          <p:nvPr/>
        </p:nvSpPr>
        <p:spPr bwMode="auto">
          <a:xfrm>
            <a:off x="8737600" y="66675"/>
            <a:ext cx="355600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800">
                <a:solidFill>
                  <a:srgbClr val="FFFFFF"/>
                </a:solidFill>
              </a:rPr>
              <a:t>12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Box 10"/>
          <p:cNvSpPr txBox="1">
            <a:spLocks noChangeArrowheads="1"/>
          </p:cNvSpPr>
          <p:nvPr/>
        </p:nvSpPr>
        <p:spPr bwMode="auto">
          <a:xfrm>
            <a:off x="149225" y="523875"/>
            <a:ext cx="16795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>
                <a:solidFill>
                  <a:schemeClr val="bg1"/>
                </a:solidFill>
              </a:rPr>
              <a:t>Todays Speakers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583226920"/>
              </p:ext>
            </p:extLst>
          </p:nvPr>
        </p:nvGraphicFramePr>
        <p:xfrm>
          <a:off x="2459665" y="52387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Slide Number Placeholder 1"/>
          <p:cNvSpPr>
            <a:spLocks noGrp="1"/>
          </p:cNvSpPr>
          <p:nvPr>
            <p:ph type="sldNum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DD3DC4F-9398-4803-837A-1FFDB3BF80B6}" type="slidenum">
              <a:rPr lang="en-US" altLang="en-US">
                <a:solidFill>
                  <a:srgbClr val="655A5B"/>
                </a:solidFill>
              </a:rPr>
              <a:pPr/>
              <a:t>20</a:t>
            </a:fld>
            <a:endParaRPr lang="en-US" altLang="en-US">
              <a:solidFill>
                <a:srgbClr val="655A5B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03200" y="290513"/>
            <a:ext cx="4330700" cy="836612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Dynamic Tag Support and </a:t>
            </a:r>
          </a:p>
          <a:p>
            <a:pPr eaLnBrk="1" hangingPunct="1">
              <a:defRPr/>
            </a:pPr>
            <a:r>
              <a:rPr lang="en-US" dirty="0"/>
              <a:t>Advanced Rolling Deployments </a:t>
            </a:r>
          </a:p>
          <a:p>
            <a:pPr eaLnBrk="1" hangingPunct="1">
              <a:defRPr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3200" y="1365250"/>
            <a:ext cx="4076700" cy="13065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defTabSz="685800" fontAlgn="auto">
              <a:lnSpc>
                <a:spcPct val="95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tabLst>
                <a:tab pos="800100" algn="l"/>
                <a:tab pos="914400" algn="l"/>
              </a:tabLst>
              <a:defRPr/>
            </a:pPr>
            <a:r>
              <a:rPr lang="en-US" sz="1350" dirty="0">
                <a:latin typeface="+mn-lt"/>
                <a:cs typeface="+mn-cs"/>
              </a:rPr>
              <a:t>Wrap a process with a “For Each Tag” Box</a:t>
            </a:r>
          </a:p>
          <a:p>
            <a:pPr marL="285750" indent="-285750" defTabSz="685800" fontAlgn="auto">
              <a:lnSpc>
                <a:spcPct val="95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tabLst>
                <a:tab pos="800100" algn="l"/>
                <a:tab pos="914400" algn="l"/>
              </a:tabLst>
              <a:defRPr/>
            </a:pPr>
            <a:r>
              <a:rPr lang="en-US" sz="1350" dirty="0">
                <a:latin typeface="+mn-lt"/>
                <a:cs typeface="+mn-cs"/>
              </a:rPr>
              <a:t>Deploy to Multiple Tags</a:t>
            </a:r>
          </a:p>
          <a:p>
            <a:pPr marL="285750" indent="-285750" defTabSz="685800" fontAlgn="auto">
              <a:lnSpc>
                <a:spcPct val="95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tabLst>
                <a:tab pos="800100" algn="l"/>
                <a:tab pos="914400" algn="l"/>
              </a:tabLst>
              <a:defRPr/>
            </a:pPr>
            <a:r>
              <a:rPr lang="en-US" sz="1350" dirty="0">
                <a:latin typeface="+mn-lt"/>
                <a:cs typeface="+mn-cs"/>
              </a:rPr>
              <a:t>Drag and Drop ordering of Tags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78852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900" y="130175"/>
            <a:ext cx="4725988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88" y="339725"/>
            <a:ext cx="8081962" cy="430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4" name="TextBox 1"/>
          <p:cNvSpPr txBox="1">
            <a:spLocks noChangeArrowheads="1"/>
          </p:cNvSpPr>
          <p:nvPr/>
        </p:nvSpPr>
        <p:spPr bwMode="auto">
          <a:xfrm>
            <a:off x="628650" y="150813"/>
            <a:ext cx="685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endParaRPr lang="en-US" altLang="en-US" sz="900" b="1"/>
          </a:p>
        </p:txBody>
      </p:sp>
      <p:sp>
        <p:nvSpPr>
          <p:cNvPr id="3" name="Rounded Rectangle 2"/>
          <p:cNvSpPr/>
          <p:nvPr/>
        </p:nvSpPr>
        <p:spPr>
          <a:xfrm>
            <a:off x="2600325" y="3557588"/>
            <a:ext cx="1309688" cy="2238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600325" y="2886075"/>
            <a:ext cx="1443038" cy="34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68580" tIns="34290" rIns="68580" bIns="34290" anchor="ctr"/>
          <a:lstStyle/>
          <a:p>
            <a:pPr>
              <a:lnSpc>
                <a:spcPct val="90000"/>
              </a:lnSpc>
              <a:spcBef>
                <a:spcPts val="750"/>
              </a:spcBef>
              <a:defRPr/>
            </a:pPr>
            <a:r>
              <a:rPr lang="en-US" sz="900" b="1" dirty="0"/>
              <a:t>Max </a:t>
            </a:r>
            <a:r>
              <a:rPr lang="en-US" sz="900" b="1"/>
              <a:t>Concurrent Agents</a:t>
            </a:r>
            <a:endParaRPr lang="en-US" sz="900" b="1"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" y="328613"/>
            <a:ext cx="8145463" cy="443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Slide Number Placeholder 1"/>
          <p:cNvSpPr>
            <a:spLocks noGrp="1"/>
          </p:cNvSpPr>
          <p:nvPr>
            <p:ph type="sldNum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71C1D10-24C8-4BB5-9A9C-4DC2D12629FD}" type="slidenum">
              <a:rPr lang="en-US" altLang="en-US">
                <a:solidFill>
                  <a:srgbClr val="655A5B"/>
                </a:solidFill>
              </a:rPr>
              <a:pPr/>
              <a:t>23</a:t>
            </a:fld>
            <a:endParaRPr lang="en-US" altLang="en-US">
              <a:solidFill>
                <a:srgbClr val="655A5B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03200" y="290513"/>
            <a:ext cx="5686425" cy="11652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Growing our Container Support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02517" y="892630"/>
            <a:ext cx="7998803" cy="362401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  <a:tabLst>
                <a:tab pos="800100" algn="l"/>
                <a:tab pos="914400" algn="l"/>
              </a:tabLst>
              <a:defRPr/>
            </a:pPr>
            <a:r>
              <a:rPr sz="1600" dirty="0">
                <a:latin typeface="Calibri" panose="020F0502020204030204" pitchFamily="34" charset="0"/>
              </a:rPr>
              <a:t>Done: Docker Support - Docker Trusted Registry and IBM Containers as a source type.  Automation to deploy Docker image. Support for Docker Compose.</a:t>
            </a:r>
          </a:p>
          <a:p>
            <a:pPr marL="285750" indent="-285750">
              <a:buFont typeface="Arial" panose="020B0604020202020204" pitchFamily="34" charset="0"/>
              <a:buChar char="•"/>
              <a:tabLst>
                <a:tab pos="800100" algn="l"/>
                <a:tab pos="914400" algn="l"/>
              </a:tabLst>
              <a:defRPr/>
            </a:pPr>
            <a:r>
              <a:rPr sz="1600" dirty="0">
                <a:latin typeface="Calibri" panose="020F0502020204030204" pitchFamily="34" charset="0"/>
              </a:rPr>
              <a:t>Done: Initial support for </a:t>
            </a:r>
            <a:r>
              <a:rPr sz="1600" dirty="0" err="1">
                <a:latin typeface="Calibri" panose="020F0502020204030204" pitchFamily="34" charset="0"/>
              </a:rPr>
              <a:t>OpenShift</a:t>
            </a:r>
            <a:r>
              <a:rPr sz="1600" dirty="0">
                <a:latin typeface="Calibri" panose="020F0502020204030204" pitchFamily="34" charset="0"/>
              </a:rPr>
              <a:t>, </a:t>
            </a:r>
            <a:r>
              <a:rPr sz="1600" dirty="0" err="1">
                <a:latin typeface="Calibri" panose="020F0502020204030204" pitchFamily="34" charset="0"/>
              </a:rPr>
              <a:t>Meso</a:t>
            </a:r>
            <a:r>
              <a:rPr sz="1600" dirty="0">
                <a:latin typeface="Calibri" panose="020F0502020204030204" pitchFamily="34" charset="0"/>
              </a:rPr>
              <a:t> Marathon and Kubernetes</a:t>
            </a:r>
          </a:p>
          <a:p>
            <a:pPr marL="285750" indent="-285750">
              <a:buFont typeface="Arial" panose="020B0604020202020204" pitchFamily="34" charset="0"/>
              <a:buChar char="•"/>
              <a:tabLst>
                <a:tab pos="800100" algn="l"/>
                <a:tab pos="914400" algn="l"/>
              </a:tabLst>
              <a:defRPr/>
            </a:pPr>
            <a:r>
              <a:rPr sz="1600" dirty="0">
                <a:latin typeface="Calibri" panose="020F0502020204030204" pitchFamily="34" charset="0"/>
              </a:rPr>
              <a:t>Ongoing: Additional refinements to these plugins including Docker Swarm and Docker Data Center.  </a:t>
            </a:r>
          </a:p>
          <a:p>
            <a:pPr marL="285750" indent="-285750">
              <a:buFont typeface="Arial" panose="020B0604020202020204" pitchFamily="34" charset="0"/>
              <a:buChar char="•"/>
              <a:tabLst>
                <a:tab pos="800100" algn="l"/>
                <a:tab pos="914400" algn="l"/>
              </a:tabLst>
              <a:defRPr/>
            </a:pPr>
            <a:r>
              <a:rPr sz="1600" dirty="0">
                <a:latin typeface="Calibri" panose="020F0502020204030204" pitchFamily="34" charset="0"/>
              </a:rPr>
              <a:t>Future: Blueprint designer container support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9588" y="2901950"/>
            <a:ext cx="8342312" cy="1743075"/>
          </a:xfrm>
          <a:prstGeom prst="rect">
            <a:avLst/>
          </a:prstGeom>
        </p:spPr>
        <p:txBody>
          <a:bodyPr wrap="none" lIns="68580" tIns="34290" rIns="68580" bIns="34290"/>
          <a:lstStyle/>
          <a:p>
            <a:pPr marL="257175" indent="-257175" defTabSz="685800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defRPr/>
            </a:pPr>
            <a:endParaRPr lang="en-US" sz="1875" dirty="0"/>
          </a:p>
        </p:txBody>
      </p:sp>
      <p:sp>
        <p:nvSpPr>
          <p:cNvPr id="10" name="TextBox 9"/>
          <p:cNvSpPr txBox="1"/>
          <p:nvPr/>
        </p:nvSpPr>
        <p:spPr>
          <a:xfrm>
            <a:off x="5403850" y="1633538"/>
            <a:ext cx="685800" cy="685800"/>
          </a:xfrm>
          <a:prstGeom prst="rect">
            <a:avLst/>
          </a:prstGeom>
        </p:spPr>
        <p:txBody>
          <a:bodyPr wrap="none" lIns="68580" tIns="34290" rIns="68580" bIns="34290"/>
          <a:lstStyle/>
          <a:p>
            <a:pPr>
              <a:lnSpc>
                <a:spcPct val="90000"/>
              </a:lnSpc>
              <a:spcBef>
                <a:spcPts val="750"/>
              </a:spcBef>
              <a:defRPr/>
            </a:pPr>
            <a:endParaRPr lang="en-US" sz="1875" dirty="0">
              <a:solidFill>
                <a:schemeClr val="accent5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8192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950" y="1982788"/>
            <a:ext cx="3228975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TextBox 2"/>
          <p:cNvSpPr txBox="1">
            <a:spLocks noChangeArrowheads="1"/>
          </p:cNvSpPr>
          <p:nvPr/>
        </p:nvSpPr>
        <p:spPr bwMode="auto">
          <a:xfrm>
            <a:off x="338138" y="2819400"/>
            <a:ext cx="3708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3600">
                <a:solidFill>
                  <a:schemeClr val="bg1"/>
                </a:solidFill>
              </a:rPr>
              <a:t>Questions?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extBox 2"/>
          <p:cNvSpPr txBox="1">
            <a:spLocks noChangeArrowheads="1"/>
          </p:cNvSpPr>
          <p:nvPr/>
        </p:nvSpPr>
        <p:spPr bwMode="auto">
          <a:xfrm>
            <a:off x="134938" y="1104900"/>
            <a:ext cx="37084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3600">
                <a:solidFill>
                  <a:schemeClr val="bg1"/>
                </a:solidFill>
              </a:rPr>
              <a:t>In This Presentation </a:t>
            </a:r>
          </a:p>
        </p:txBody>
      </p:sp>
      <p:sp>
        <p:nvSpPr>
          <p:cNvPr id="4" name="Shape 172"/>
          <p:cNvSpPr/>
          <p:nvPr/>
        </p:nvSpPr>
        <p:spPr>
          <a:xfrm>
            <a:off x="3861306" y="1223116"/>
            <a:ext cx="671336" cy="472079"/>
          </a:xfrm>
          <a:prstGeom prst="rect">
            <a:avLst/>
          </a:prstGeom>
          <a:ln w="12700">
            <a:miter lim="400000"/>
          </a:ln>
          <a:extLst/>
        </p:spPr>
        <p:txBody>
          <a:bodyPr lIns="0" tIns="0" rIns="0" bIns="0" numCol="2" spcCol="33567"/>
          <a:lstStyle>
            <a:lvl1pPr defTabSz="584200">
              <a:spcBef>
                <a:spcPts val="3200"/>
              </a:spcBef>
              <a:defRPr sz="50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fontAlgn="auto">
              <a:spcAft>
                <a:spcPts val="0"/>
              </a:spcAft>
              <a:defRPr sz="1800" b="0"/>
            </a:pPr>
            <a:r>
              <a:rPr sz="1800" b="0" dirty="0">
                <a:solidFill>
                  <a:srgbClr val="FFFFFF"/>
                </a:solidFill>
                <a:latin typeface="Arial"/>
                <a:cs typeface="Arial"/>
              </a:rPr>
              <a:t>01</a:t>
            </a:r>
          </a:p>
        </p:txBody>
      </p:sp>
      <p:sp>
        <p:nvSpPr>
          <p:cNvPr id="63491" name="Shape 181"/>
          <p:cNvSpPr>
            <a:spLocks noChangeArrowheads="1"/>
          </p:cNvSpPr>
          <p:nvPr/>
        </p:nvSpPr>
        <p:spPr bwMode="auto">
          <a:xfrm>
            <a:off x="4286250" y="1222375"/>
            <a:ext cx="3677219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584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584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584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584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584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584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584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584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584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3200"/>
              </a:spcBef>
            </a:pPr>
            <a:r>
              <a:rPr lang="en-US" altLang="en-US" dirty="0">
                <a:solidFill>
                  <a:srgbClr val="FFFFFF"/>
                </a:solidFill>
                <a:ea typeface="Helvetica Light"/>
                <a:cs typeface="Helvetica Light"/>
                <a:sym typeface="Helvetica Light"/>
              </a:rPr>
              <a:t>UrbanCode Mission</a:t>
            </a:r>
          </a:p>
        </p:txBody>
      </p:sp>
      <p:sp>
        <p:nvSpPr>
          <p:cNvPr id="6" name="Shape 172"/>
          <p:cNvSpPr/>
          <p:nvPr/>
        </p:nvSpPr>
        <p:spPr>
          <a:xfrm>
            <a:off x="3861306" y="1615079"/>
            <a:ext cx="671336" cy="472079"/>
          </a:xfrm>
          <a:prstGeom prst="rect">
            <a:avLst/>
          </a:prstGeom>
          <a:ln w="12700">
            <a:miter lim="400000"/>
          </a:ln>
          <a:extLst/>
        </p:spPr>
        <p:txBody>
          <a:bodyPr lIns="0" tIns="0" rIns="0" bIns="0" numCol="2" spcCol="33567"/>
          <a:lstStyle>
            <a:lvl1pPr defTabSz="584200">
              <a:spcBef>
                <a:spcPts val="3200"/>
              </a:spcBef>
              <a:defRPr sz="50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fontAlgn="auto">
              <a:spcAft>
                <a:spcPts val="0"/>
              </a:spcAft>
              <a:defRPr sz="1800" b="0"/>
            </a:pPr>
            <a:r>
              <a:rPr sz="1800" b="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lang="en-US" sz="1800" b="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800" b="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63493" name="Shape 181"/>
          <p:cNvSpPr>
            <a:spLocks noChangeArrowheads="1"/>
          </p:cNvSpPr>
          <p:nvPr/>
        </p:nvSpPr>
        <p:spPr bwMode="auto">
          <a:xfrm>
            <a:off x="4286250" y="1614488"/>
            <a:ext cx="1846263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584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584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584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584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584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584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584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584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584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3200"/>
              </a:spcBef>
            </a:pPr>
            <a:r>
              <a:rPr lang="en-US" altLang="en-US" dirty="0">
                <a:solidFill>
                  <a:srgbClr val="FFFFFF"/>
                </a:solidFill>
                <a:ea typeface="Helvetica Light"/>
                <a:cs typeface="Helvetica Light"/>
                <a:sym typeface="Helvetica Light"/>
              </a:rPr>
              <a:t>Better with Cloud</a:t>
            </a:r>
          </a:p>
        </p:txBody>
      </p:sp>
      <p:sp>
        <p:nvSpPr>
          <p:cNvPr id="8" name="Shape 172"/>
          <p:cNvSpPr/>
          <p:nvPr/>
        </p:nvSpPr>
        <p:spPr>
          <a:xfrm>
            <a:off x="3861306" y="2007042"/>
            <a:ext cx="671336" cy="472079"/>
          </a:xfrm>
          <a:prstGeom prst="rect">
            <a:avLst/>
          </a:prstGeom>
          <a:ln w="12700">
            <a:miter lim="400000"/>
          </a:ln>
          <a:extLst/>
        </p:spPr>
        <p:txBody>
          <a:bodyPr lIns="0" tIns="0" rIns="0" bIns="0" numCol="2" spcCol="33567"/>
          <a:lstStyle>
            <a:lvl1pPr defTabSz="584200">
              <a:spcBef>
                <a:spcPts val="3200"/>
              </a:spcBef>
              <a:defRPr sz="50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fontAlgn="auto">
              <a:spcAft>
                <a:spcPts val="0"/>
              </a:spcAft>
              <a:defRPr sz="1800" b="0"/>
            </a:pPr>
            <a:r>
              <a:rPr sz="1800" b="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lang="en-US" sz="1800" b="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800" b="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63495" name="Shape 181"/>
          <p:cNvSpPr>
            <a:spLocks noChangeArrowheads="1"/>
          </p:cNvSpPr>
          <p:nvPr/>
        </p:nvSpPr>
        <p:spPr bwMode="auto">
          <a:xfrm>
            <a:off x="4286250" y="2006600"/>
            <a:ext cx="3506622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584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584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584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584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584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584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584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584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584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3200"/>
              </a:spcBef>
            </a:pPr>
            <a:r>
              <a:rPr lang="en-US" altLang="en-US" dirty="0">
                <a:solidFill>
                  <a:srgbClr val="FFFFFF"/>
                </a:solidFill>
                <a:ea typeface="Helvetica Light"/>
                <a:cs typeface="Helvetica Light"/>
                <a:sym typeface="Helvetica Light"/>
              </a:rPr>
              <a:t>New UrbanCode Services</a:t>
            </a:r>
          </a:p>
        </p:txBody>
      </p:sp>
      <p:sp>
        <p:nvSpPr>
          <p:cNvPr id="10" name="Shape 172"/>
          <p:cNvSpPr/>
          <p:nvPr/>
        </p:nvSpPr>
        <p:spPr>
          <a:xfrm>
            <a:off x="3861306" y="2399005"/>
            <a:ext cx="671336" cy="472079"/>
          </a:xfrm>
          <a:prstGeom prst="rect">
            <a:avLst/>
          </a:prstGeom>
          <a:ln w="12700">
            <a:miter lim="400000"/>
          </a:ln>
          <a:extLst/>
        </p:spPr>
        <p:txBody>
          <a:bodyPr lIns="0" tIns="0" rIns="0" bIns="0" numCol="2" spcCol="33567"/>
          <a:lstStyle>
            <a:lvl1pPr defTabSz="584200">
              <a:spcBef>
                <a:spcPts val="3200"/>
              </a:spcBef>
              <a:defRPr sz="50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fontAlgn="auto">
              <a:spcAft>
                <a:spcPts val="0"/>
              </a:spcAft>
              <a:defRPr sz="1800" b="0"/>
            </a:pPr>
            <a:r>
              <a:rPr lang="is-IS" sz="1800" b="0">
                <a:solidFill>
                  <a:srgbClr val="FFFFFF"/>
                </a:solidFill>
                <a:latin typeface="Arial"/>
                <a:cs typeface="Arial"/>
              </a:rPr>
              <a:t>04</a:t>
            </a:r>
            <a:endParaRPr lang="is-IS" sz="1800" b="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63497" name="Shape 181"/>
          <p:cNvSpPr>
            <a:spLocks noChangeArrowheads="1"/>
          </p:cNvSpPr>
          <p:nvPr/>
        </p:nvSpPr>
        <p:spPr bwMode="auto">
          <a:xfrm>
            <a:off x="4286248" y="3228047"/>
            <a:ext cx="2742347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584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584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584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584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584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584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584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584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584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3200"/>
              </a:spcBef>
            </a:pPr>
            <a:r>
              <a:rPr lang="en-US" altLang="en-US" dirty="0">
                <a:solidFill>
                  <a:srgbClr val="FFFFFF"/>
                </a:solidFill>
                <a:ea typeface="Helvetica Light"/>
                <a:cs typeface="Helvetica Light"/>
                <a:sym typeface="Helvetica Light"/>
              </a:rPr>
              <a:t>Demo</a:t>
            </a:r>
          </a:p>
        </p:txBody>
      </p:sp>
      <p:sp>
        <p:nvSpPr>
          <p:cNvPr id="12" name="Shape 172"/>
          <p:cNvSpPr/>
          <p:nvPr/>
        </p:nvSpPr>
        <p:spPr>
          <a:xfrm>
            <a:off x="6154472" y="1223116"/>
            <a:ext cx="671336" cy="472079"/>
          </a:xfrm>
          <a:prstGeom prst="rect">
            <a:avLst/>
          </a:prstGeom>
          <a:ln w="12700">
            <a:miter lim="400000"/>
          </a:ln>
          <a:extLst/>
        </p:spPr>
        <p:txBody>
          <a:bodyPr lIns="0" tIns="0" rIns="0" bIns="0" numCol="2" spcCol="33567"/>
          <a:lstStyle>
            <a:lvl1pPr defTabSz="584200">
              <a:spcBef>
                <a:spcPts val="3200"/>
              </a:spcBef>
              <a:defRPr sz="50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fontAlgn="auto">
              <a:spcAft>
                <a:spcPts val="0"/>
              </a:spcAft>
              <a:defRPr sz="1800" b="0"/>
            </a:pPr>
            <a:endParaRPr sz="1800" b="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63499" name="Shape 181"/>
          <p:cNvSpPr>
            <a:spLocks noChangeArrowheads="1"/>
          </p:cNvSpPr>
          <p:nvPr/>
        </p:nvSpPr>
        <p:spPr bwMode="auto">
          <a:xfrm>
            <a:off x="6580188" y="1222375"/>
            <a:ext cx="1846262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584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584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584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584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584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584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584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584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584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3200"/>
              </a:spcBef>
            </a:pPr>
            <a:endParaRPr lang="en-US" altLang="en-US" dirty="0">
              <a:solidFill>
                <a:srgbClr val="FFFFFF"/>
              </a:solidFill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Shape 172"/>
          <p:cNvSpPr/>
          <p:nvPr/>
        </p:nvSpPr>
        <p:spPr>
          <a:xfrm>
            <a:off x="6154472" y="1615079"/>
            <a:ext cx="671336" cy="472079"/>
          </a:xfrm>
          <a:prstGeom prst="rect">
            <a:avLst/>
          </a:prstGeom>
          <a:ln w="12700">
            <a:miter lim="400000"/>
          </a:ln>
          <a:extLst/>
        </p:spPr>
        <p:txBody>
          <a:bodyPr lIns="0" tIns="0" rIns="0" bIns="0" numCol="2" spcCol="33567"/>
          <a:lstStyle>
            <a:lvl1pPr defTabSz="584200">
              <a:spcBef>
                <a:spcPts val="3200"/>
              </a:spcBef>
              <a:defRPr sz="50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fontAlgn="auto">
              <a:spcAft>
                <a:spcPts val="0"/>
              </a:spcAft>
              <a:defRPr sz="1800" b="0"/>
            </a:pPr>
            <a:endParaRPr sz="1800" b="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63501" name="Shape 181"/>
          <p:cNvSpPr>
            <a:spLocks noChangeArrowheads="1"/>
          </p:cNvSpPr>
          <p:nvPr/>
        </p:nvSpPr>
        <p:spPr bwMode="auto">
          <a:xfrm>
            <a:off x="6580188" y="1614488"/>
            <a:ext cx="1846262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584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584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584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584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584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584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584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584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584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3200"/>
              </a:spcBef>
            </a:pPr>
            <a:endParaRPr lang="en-US" altLang="en-US" dirty="0">
              <a:solidFill>
                <a:srgbClr val="FFFFFF"/>
              </a:solidFill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6" name="Shape 172"/>
          <p:cNvSpPr/>
          <p:nvPr/>
        </p:nvSpPr>
        <p:spPr>
          <a:xfrm>
            <a:off x="6154472" y="2007042"/>
            <a:ext cx="671336" cy="472079"/>
          </a:xfrm>
          <a:prstGeom prst="rect">
            <a:avLst/>
          </a:prstGeom>
          <a:ln w="12700">
            <a:miter lim="400000"/>
          </a:ln>
          <a:extLst/>
        </p:spPr>
        <p:txBody>
          <a:bodyPr lIns="0" tIns="0" rIns="0" bIns="0" numCol="2" spcCol="33567"/>
          <a:lstStyle>
            <a:lvl1pPr defTabSz="584200">
              <a:spcBef>
                <a:spcPts val="3200"/>
              </a:spcBef>
              <a:defRPr sz="50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fontAlgn="auto">
              <a:spcAft>
                <a:spcPts val="0"/>
              </a:spcAft>
              <a:defRPr sz="1800" b="0"/>
            </a:pPr>
            <a:endParaRPr sz="1800" b="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63503" name="Shape 181"/>
          <p:cNvSpPr>
            <a:spLocks noChangeArrowheads="1"/>
          </p:cNvSpPr>
          <p:nvPr/>
        </p:nvSpPr>
        <p:spPr bwMode="auto">
          <a:xfrm>
            <a:off x="6580188" y="2006600"/>
            <a:ext cx="1846262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584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584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584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584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584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584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584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584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584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3200"/>
              </a:spcBef>
            </a:pPr>
            <a:endParaRPr lang="en-US" altLang="en-US" dirty="0">
              <a:solidFill>
                <a:srgbClr val="FFFFFF"/>
              </a:solidFill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8" name="Shape 172"/>
          <p:cNvSpPr/>
          <p:nvPr/>
        </p:nvSpPr>
        <p:spPr>
          <a:xfrm>
            <a:off x="6154472" y="2399005"/>
            <a:ext cx="671336" cy="472079"/>
          </a:xfrm>
          <a:prstGeom prst="rect">
            <a:avLst/>
          </a:prstGeom>
          <a:ln w="12700">
            <a:miter lim="400000"/>
          </a:ln>
          <a:extLst/>
        </p:spPr>
        <p:txBody>
          <a:bodyPr lIns="0" tIns="0" rIns="0" bIns="0" numCol="2" spcCol="33567"/>
          <a:lstStyle>
            <a:lvl1pPr defTabSz="584200">
              <a:spcBef>
                <a:spcPts val="3200"/>
              </a:spcBef>
              <a:defRPr sz="50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fontAlgn="auto">
              <a:spcAft>
                <a:spcPts val="0"/>
              </a:spcAft>
              <a:defRPr sz="1800" b="0"/>
            </a:pPr>
            <a:endParaRPr sz="1800" b="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63505" name="Shape 181"/>
          <p:cNvSpPr>
            <a:spLocks noChangeArrowheads="1"/>
          </p:cNvSpPr>
          <p:nvPr/>
        </p:nvSpPr>
        <p:spPr bwMode="auto">
          <a:xfrm>
            <a:off x="6580188" y="2398713"/>
            <a:ext cx="1846262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584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584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584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584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584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584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584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584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584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3200"/>
              </a:spcBef>
            </a:pPr>
            <a:endParaRPr lang="en-US" altLang="en-US" dirty="0">
              <a:solidFill>
                <a:srgbClr val="FFFFFF"/>
              </a:solidFill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" name="Shape 172"/>
          <p:cNvSpPr/>
          <p:nvPr/>
        </p:nvSpPr>
        <p:spPr>
          <a:xfrm>
            <a:off x="3861306" y="2804331"/>
            <a:ext cx="671336" cy="472079"/>
          </a:xfrm>
          <a:prstGeom prst="rect">
            <a:avLst/>
          </a:prstGeom>
          <a:ln w="12700">
            <a:miter lim="400000"/>
          </a:ln>
          <a:extLst/>
        </p:spPr>
        <p:txBody>
          <a:bodyPr lIns="0" tIns="0" rIns="0" bIns="0" numCol="2" spcCol="33567"/>
          <a:lstStyle>
            <a:lvl1pPr defTabSz="584200">
              <a:spcBef>
                <a:spcPts val="3200"/>
              </a:spcBef>
              <a:defRPr sz="50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fontAlgn="auto">
              <a:spcAft>
                <a:spcPts val="0"/>
              </a:spcAft>
              <a:defRPr sz="1800" b="0"/>
            </a:pPr>
            <a:r>
              <a:rPr lang="is-IS" sz="1800" b="0" dirty="0">
                <a:solidFill>
                  <a:srgbClr val="FFFFFF"/>
                </a:solidFill>
                <a:latin typeface="Arial"/>
                <a:cs typeface="Arial"/>
              </a:rPr>
              <a:t>05</a:t>
            </a:r>
          </a:p>
        </p:txBody>
      </p:sp>
      <p:sp>
        <p:nvSpPr>
          <p:cNvPr id="22" name="Shape 181"/>
          <p:cNvSpPr>
            <a:spLocks noChangeArrowheads="1"/>
          </p:cNvSpPr>
          <p:nvPr/>
        </p:nvSpPr>
        <p:spPr bwMode="auto">
          <a:xfrm>
            <a:off x="4286250" y="2804331"/>
            <a:ext cx="2742347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584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584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584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584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584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584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584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584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584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3200"/>
              </a:spcBef>
            </a:pPr>
            <a:r>
              <a:rPr lang="en-US" altLang="en-US" dirty="0">
                <a:solidFill>
                  <a:srgbClr val="FFFFFF"/>
                </a:solidFill>
                <a:ea typeface="Helvetica Light"/>
                <a:cs typeface="Helvetica Light"/>
                <a:sym typeface="Helvetica Light"/>
              </a:rPr>
              <a:t>What’s new in 6.2.4</a:t>
            </a:r>
          </a:p>
        </p:txBody>
      </p:sp>
      <p:sp>
        <p:nvSpPr>
          <p:cNvPr id="23" name="Shape 181"/>
          <p:cNvSpPr>
            <a:spLocks noChangeArrowheads="1"/>
          </p:cNvSpPr>
          <p:nvPr/>
        </p:nvSpPr>
        <p:spPr bwMode="auto">
          <a:xfrm>
            <a:off x="4286249" y="2399249"/>
            <a:ext cx="2742347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584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584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584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584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584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584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584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584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584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3200"/>
              </a:spcBef>
            </a:pPr>
            <a:r>
              <a:rPr lang="en-US" altLang="en-US">
                <a:solidFill>
                  <a:srgbClr val="FFFFFF"/>
                </a:solidFill>
                <a:ea typeface="Helvetica Light"/>
                <a:cs typeface="Helvetica Light"/>
                <a:sym typeface="Helvetica Light"/>
              </a:rPr>
              <a:t>Transitioning to the Cloud</a:t>
            </a:r>
            <a:endParaRPr lang="en-US" altLang="en-US" dirty="0">
              <a:solidFill>
                <a:srgbClr val="FFFFFF"/>
              </a:solidFill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Shape 181"/>
          <p:cNvSpPr>
            <a:spLocks noChangeArrowheads="1"/>
          </p:cNvSpPr>
          <p:nvPr/>
        </p:nvSpPr>
        <p:spPr bwMode="auto">
          <a:xfrm>
            <a:off x="4286249" y="3649637"/>
            <a:ext cx="2742347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584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584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584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584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584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584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584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584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584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3200"/>
              </a:spcBef>
            </a:pPr>
            <a:r>
              <a:rPr lang="en-US" altLang="en-US" dirty="0">
                <a:solidFill>
                  <a:srgbClr val="FFFFFF"/>
                </a:solidFill>
                <a:ea typeface="Helvetica Light"/>
                <a:cs typeface="Helvetica Light"/>
                <a:sym typeface="Helvetica Light"/>
              </a:rPr>
              <a:t>Q&amp;A</a:t>
            </a:r>
          </a:p>
        </p:txBody>
      </p:sp>
      <p:sp>
        <p:nvSpPr>
          <p:cNvPr id="25" name="Shape 172"/>
          <p:cNvSpPr/>
          <p:nvPr/>
        </p:nvSpPr>
        <p:spPr>
          <a:xfrm>
            <a:off x="3861306" y="3225921"/>
            <a:ext cx="671336" cy="472079"/>
          </a:xfrm>
          <a:prstGeom prst="rect">
            <a:avLst/>
          </a:prstGeom>
          <a:ln w="12700">
            <a:miter lim="400000"/>
          </a:ln>
          <a:extLst/>
        </p:spPr>
        <p:txBody>
          <a:bodyPr lIns="0" tIns="0" rIns="0" bIns="0" numCol="2" spcCol="33567"/>
          <a:lstStyle>
            <a:lvl1pPr defTabSz="584200">
              <a:spcBef>
                <a:spcPts val="3200"/>
              </a:spcBef>
              <a:defRPr sz="50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fontAlgn="auto">
              <a:spcAft>
                <a:spcPts val="0"/>
              </a:spcAft>
              <a:defRPr sz="1800" b="0"/>
            </a:pPr>
            <a:r>
              <a:rPr lang="is-IS" sz="1800" b="0" dirty="0">
                <a:solidFill>
                  <a:srgbClr val="FFFFFF"/>
                </a:solidFill>
                <a:latin typeface="Arial"/>
                <a:cs typeface="Arial"/>
              </a:rPr>
              <a:t>06</a:t>
            </a:r>
          </a:p>
        </p:txBody>
      </p:sp>
      <p:sp>
        <p:nvSpPr>
          <p:cNvPr id="26" name="Shape 172"/>
          <p:cNvSpPr/>
          <p:nvPr/>
        </p:nvSpPr>
        <p:spPr>
          <a:xfrm>
            <a:off x="3861306" y="3649637"/>
            <a:ext cx="671336" cy="472079"/>
          </a:xfrm>
          <a:prstGeom prst="rect">
            <a:avLst/>
          </a:prstGeom>
          <a:ln w="12700">
            <a:miter lim="400000"/>
          </a:ln>
          <a:extLst/>
        </p:spPr>
        <p:txBody>
          <a:bodyPr lIns="0" tIns="0" rIns="0" bIns="0" numCol="2" spcCol="33567"/>
          <a:lstStyle>
            <a:lvl1pPr defTabSz="584200">
              <a:spcBef>
                <a:spcPts val="3200"/>
              </a:spcBef>
              <a:defRPr sz="50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fontAlgn="auto">
              <a:spcAft>
                <a:spcPts val="0"/>
              </a:spcAft>
              <a:defRPr sz="1800" b="0"/>
            </a:pPr>
            <a:r>
              <a:rPr lang="is-IS" sz="1800" b="0" dirty="0">
                <a:solidFill>
                  <a:srgbClr val="FFFFFF"/>
                </a:solidFill>
                <a:latin typeface="Arial"/>
                <a:cs typeface="Arial"/>
              </a:rPr>
              <a:t>07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hape 196"/>
          <p:cNvSpPr>
            <a:spLocks noChangeArrowheads="1"/>
          </p:cNvSpPr>
          <p:nvPr/>
        </p:nvSpPr>
        <p:spPr bwMode="auto">
          <a:xfrm>
            <a:off x="3097213" y="1244600"/>
            <a:ext cx="5722937" cy="184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2190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2190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2190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2190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2190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2190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2190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2190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2190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3000" dirty="0">
                <a:solidFill>
                  <a:srgbClr val="FFFFFF"/>
                </a:solidFill>
                <a:ea typeface="Helvetica Light"/>
                <a:cs typeface="Helvetica Light"/>
                <a:sym typeface="Helvetica Light"/>
              </a:rPr>
              <a:t>The UrbanCode Mission:   </a:t>
            </a:r>
            <a:r>
              <a:rPr lang="en-US" altLang="en-US" sz="3000" b="1" dirty="0">
                <a:solidFill>
                  <a:srgbClr val="FFFFFF"/>
                </a:solidFill>
                <a:ea typeface="Helvetica Light"/>
                <a:cs typeface="Helvetica Light"/>
                <a:sym typeface="Helvetica Light"/>
              </a:rPr>
              <a:t>To enable clients to continuously deliver applications with high quality and low risk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/>
        </p:nvGraphicFramePr>
        <p:xfrm>
          <a:off x="1066800" y="6350"/>
          <a:ext cx="7112000" cy="2749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5538" name="Picture 12" descr="deployinfographic-noproduc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787650"/>
            <a:ext cx="8685212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5539" name="Group 3"/>
          <p:cNvGrpSpPr>
            <a:grpSpLocks/>
          </p:cNvGrpSpPr>
          <p:nvPr/>
        </p:nvGrpSpPr>
        <p:grpSpPr bwMode="auto">
          <a:xfrm>
            <a:off x="5484813" y="3973513"/>
            <a:ext cx="3354387" cy="850900"/>
            <a:chOff x="4901128" y="4058010"/>
            <a:chExt cx="3354387" cy="850901"/>
          </a:xfrm>
        </p:grpSpPr>
        <p:sp>
          <p:nvSpPr>
            <p:cNvPr id="5" name="Right Brace 14"/>
            <p:cNvSpPr>
              <a:spLocks/>
            </p:cNvSpPr>
            <p:nvPr/>
          </p:nvSpPr>
          <p:spPr bwMode="auto">
            <a:xfrm rot="16200000" flipH="1">
              <a:off x="6492596" y="2487179"/>
              <a:ext cx="192087" cy="3333750"/>
            </a:xfrm>
            <a:prstGeom prst="rightBrace">
              <a:avLst>
                <a:gd name="adj1" fmla="val 29447"/>
                <a:gd name="adj2" fmla="val 49009"/>
              </a:avLst>
            </a:prstGeom>
            <a:noFill/>
            <a:ln w="50800">
              <a:solidFill>
                <a:srgbClr val="BFBFBF"/>
              </a:solidFill>
              <a:round/>
              <a:headEnd/>
              <a:tailEnd/>
            </a:ln>
            <a:extLst/>
          </p:spPr>
          <p:txBody>
            <a:bodyPr lIns="68588" tIns="34295" rIns="68588" bIns="34295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>
                <a:defRPr/>
              </a:pPr>
              <a:endParaRPr lang="en-US" altLang="en-US" sz="1275">
                <a:solidFill>
                  <a:srgbClr val="000000"/>
                </a:solidFill>
                <a:latin typeface="Arial" charset="0"/>
              </a:endParaRPr>
            </a:p>
          </p:txBody>
        </p:sp>
        <p:pic>
          <p:nvPicPr>
            <p:cNvPr id="65541" name="Picture 1" descr="virtual-datacenter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1128" y="4261211"/>
              <a:ext cx="646112" cy="644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542" name="Picture 9" descr="shared-cloud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6540" y="4258036"/>
              <a:ext cx="649288" cy="650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543" name="Picture 11" descr="local-cloud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6953" y="4258036"/>
              <a:ext cx="650875" cy="650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2" descr="dedicated-cloud.png"/>
            <p:cNvPicPr>
              <a:picLocks noChangeAspect="1"/>
            </p:cNvPicPr>
            <p:nvPr/>
          </p:nvPicPr>
          <p:blipFill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rcRect/>
            <a:stretch>
              <a:fillRect/>
            </a:stretch>
          </p:blipFill>
          <p:spPr bwMode="auto">
            <a:xfrm>
              <a:off x="6676956" y="4258306"/>
              <a:ext cx="649686" cy="649686"/>
            </a:xfrm>
            <a:prstGeom prst="rect">
              <a:avLst/>
            </a:prstGeom>
            <a:noFill/>
            <a:ln>
              <a:noFill/>
            </a:ln>
            <a:extLst/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extBox 2"/>
          <p:cNvSpPr txBox="1">
            <a:spLocks noChangeArrowheads="1"/>
          </p:cNvSpPr>
          <p:nvPr/>
        </p:nvSpPr>
        <p:spPr bwMode="auto">
          <a:xfrm>
            <a:off x="134938" y="1104900"/>
            <a:ext cx="3708400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4000" dirty="0">
                <a:solidFill>
                  <a:srgbClr val="93D050"/>
                </a:solidFill>
              </a:rPr>
              <a:t>Enterprises have varying levels of maturity</a:t>
            </a:r>
          </a:p>
        </p:txBody>
      </p:sp>
      <p:pic>
        <p:nvPicPr>
          <p:cNvPr id="6656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75" y="715963"/>
            <a:ext cx="5727700" cy="394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03200" y="290513"/>
            <a:ext cx="8002588" cy="465137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For Cloud Native, we provide an open toolchain. 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76238" y="1241425"/>
            <a:ext cx="3890962" cy="479425"/>
          </a:xfrm>
          <a:prstGeom prst="rect">
            <a:avLst/>
          </a:prstGeom>
        </p:spPr>
        <p:txBody>
          <a:bodyPr lIns="68580" tIns="34290" rIns="68580" bIns="34290"/>
          <a:lstStyle/>
          <a:p>
            <a:pPr algn="ctr" defTabSz="685800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defRPr/>
            </a:pPr>
            <a:r>
              <a:rPr lang="en-US" sz="1050" i="1" dirty="0">
                <a:solidFill>
                  <a:srgbClr val="000000"/>
                </a:solidFill>
                <a:latin typeface="Arial"/>
                <a:cs typeface="+mn-cs"/>
              </a:rPr>
              <a:t>A sample open toolchain for building, and deploying and managing three microservices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35500" y="1397000"/>
            <a:ext cx="4229100" cy="2792413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dirty="0">
                <a:solidFill>
                  <a:srgbClr val="333333"/>
                </a:solidFill>
                <a:latin typeface="Arial"/>
                <a:cs typeface="+mn-cs"/>
              </a:rPr>
              <a:t>Toolchains provide an integrated set of tools that support the best practices to build, deploy and manage your apps. 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srgbClr val="333333"/>
              </a:solidFill>
              <a:latin typeface="Arial"/>
              <a:cs typeface="+mn-cs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dirty="0">
                <a:solidFill>
                  <a:srgbClr val="333333"/>
                </a:solidFill>
                <a:latin typeface="Arial"/>
                <a:cs typeface="+mn-cs"/>
              </a:rPr>
              <a:t>You can create toolchains that include Bluemix services, open source tools, and third-party tools that make development and operations repeatable and easier to manage.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srgbClr val="333333"/>
              </a:solidFill>
              <a:latin typeface="Arial"/>
              <a:cs typeface="+mn-cs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dirty="0">
                <a:solidFill>
                  <a:srgbClr val="333333"/>
                </a:solidFill>
                <a:latin typeface="Arial"/>
                <a:cs typeface="+mn-cs"/>
              </a:rPr>
              <a:t>Rapidly instantiate new toolchains from templates to on-board new teams quickly.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dirty="0">
                <a:solidFill>
                  <a:srgbClr val="333333"/>
                </a:solidFill>
                <a:latin typeface="Arial"/>
                <a:cs typeface="+mn-cs"/>
              </a:rPr>
              <a:t/>
            </a:r>
            <a:br>
              <a:rPr lang="en-US" sz="1350" dirty="0">
                <a:solidFill>
                  <a:srgbClr val="333333"/>
                </a:solidFill>
                <a:latin typeface="Arial"/>
                <a:cs typeface="+mn-cs"/>
              </a:rPr>
            </a:br>
            <a:endParaRPr lang="en-US" sz="1350" dirty="0">
              <a:solidFill>
                <a:srgbClr val="5AA700"/>
              </a:solidFill>
              <a:latin typeface="Arial"/>
              <a:cs typeface="+mn-cs"/>
            </a:endParaRPr>
          </a:p>
        </p:txBody>
      </p:sp>
      <p:grpSp>
        <p:nvGrpSpPr>
          <p:cNvPr id="67588" name="Group 8"/>
          <p:cNvGrpSpPr>
            <a:grpSpLocks/>
          </p:cNvGrpSpPr>
          <p:nvPr/>
        </p:nvGrpSpPr>
        <p:grpSpPr bwMode="auto">
          <a:xfrm>
            <a:off x="376238" y="1811338"/>
            <a:ext cx="3890962" cy="2459037"/>
            <a:chOff x="377285" y="1847594"/>
            <a:chExt cx="3889915" cy="2459756"/>
          </a:xfrm>
        </p:grpSpPr>
        <p:sp>
          <p:nvSpPr>
            <p:cNvPr id="15" name="Rectangle 14"/>
            <p:cNvSpPr/>
            <p:nvPr/>
          </p:nvSpPr>
          <p:spPr>
            <a:xfrm>
              <a:off x="377285" y="1847594"/>
              <a:ext cx="3889915" cy="245975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29292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srgbClr val="9855D3"/>
                </a:solidFill>
              </a:endParaRPr>
            </a:p>
          </p:txBody>
        </p:sp>
        <p:pic>
          <p:nvPicPr>
            <p:cNvPr id="67592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021" y="1952896"/>
              <a:ext cx="3651921" cy="2312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7589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925" y="4040188"/>
            <a:ext cx="1771650" cy="376237"/>
          </a:xfrm>
          <a:prstGeom prst="rect">
            <a:avLst/>
          </a:prstGeom>
          <a:noFill/>
          <a:ln w="1905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0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138" y="3935413"/>
            <a:ext cx="4443412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extBox 2"/>
          <p:cNvSpPr txBox="1">
            <a:spLocks noChangeArrowheads="1"/>
          </p:cNvSpPr>
          <p:nvPr/>
        </p:nvSpPr>
        <p:spPr bwMode="auto">
          <a:xfrm>
            <a:off x="134938" y="1418799"/>
            <a:ext cx="396088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4000" dirty="0">
                <a:solidFill>
                  <a:srgbClr val="93D050"/>
                </a:solidFill>
              </a:rPr>
              <a:t>UrbanCode is better with Cloud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95821" y="1603276"/>
            <a:ext cx="5145087" cy="240065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1200"/>
              </a:spcAft>
              <a:defRPr/>
            </a:pPr>
            <a:r>
              <a:rPr lang="en-US" sz="2400" dirty="0">
                <a:solidFill>
                  <a:srgbClr val="4C4C4C"/>
                </a:solidFill>
                <a:latin typeface="Arial"/>
                <a:cs typeface="Arial"/>
              </a:rPr>
              <a:t>Integrated with toolchain services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rgbClr val="4C4C4C"/>
                </a:solidFill>
                <a:latin typeface="Arial"/>
                <a:cs typeface="Arial"/>
              </a:rPr>
              <a:t>Good for </a:t>
            </a:r>
            <a:r>
              <a:rPr lang="en-US" sz="2400" b="1" dirty="0">
                <a:solidFill>
                  <a:srgbClr val="4C4C4C"/>
                </a:solidFill>
                <a:latin typeface="Arial"/>
                <a:cs typeface="Arial"/>
              </a:rPr>
              <a:t>hybrid workloads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rgbClr val="4C4C4C"/>
                </a:solidFill>
                <a:latin typeface="Arial"/>
                <a:cs typeface="Arial"/>
              </a:rPr>
              <a:t>Good for </a:t>
            </a:r>
            <a:r>
              <a:rPr lang="en-US" sz="2400" b="1" dirty="0">
                <a:solidFill>
                  <a:srgbClr val="4C4C4C"/>
                </a:solidFill>
                <a:latin typeface="Arial"/>
                <a:cs typeface="Arial"/>
              </a:rPr>
              <a:t>enhancing your core UC experience</a:t>
            </a:r>
          </a:p>
          <a:p>
            <a:pPr fontAlgn="auto">
              <a:spcBef>
                <a:spcPts val="0"/>
              </a:spcBef>
              <a:spcAft>
                <a:spcPts val="1200"/>
              </a:spcAft>
              <a:defRPr/>
            </a:pPr>
            <a:endParaRPr lang="en-US" sz="2400" dirty="0">
              <a:solidFill>
                <a:srgbClr val="4C4C4C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50838" y="261938"/>
            <a:ext cx="6967537" cy="41275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45678" rIns="0" bIns="45678">
            <a:spAutoFit/>
          </a:bodyPr>
          <a:lstStyle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102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52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52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52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52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4322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52">
                <a:solidFill>
                  <a:schemeClr val="tx2"/>
                </a:solidFill>
                <a:latin typeface="Arial" charset="0"/>
              </a:defRPr>
            </a:lvl6pPr>
            <a:lvl7pPr marL="68644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52">
                <a:solidFill>
                  <a:schemeClr val="tx2"/>
                </a:solidFill>
                <a:latin typeface="Arial" charset="0"/>
              </a:defRPr>
            </a:lvl7pPr>
            <a:lvl8pPr marL="10296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52">
                <a:solidFill>
                  <a:schemeClr val="tx2"/>
                </a:solidFill>
                <a:latin typeface="Arial" charset="0"/>
              </a:defRPr>
            </a:lvl8pPr>
            <a:lvl9pPr marL="13728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52">
                <a:solidFill>
                  <a:schemeClr val="tx2"/>
                </a:solidFill>
                <a:latin typeface="Arial" charset="0"/>
              </a:defRPr>
            </a:lvl9pPr>
          </a:lstStyle>
          <a:p>
            <a:pPr fontAlgn="t">
              <a:spcBef>
                <a:spcPct val="20000"/>
              </a:spcBef>
              <a:defRPr/>
            </a:pPr>
            <a:r>
              <a:rPr lang="en-US" sz="2250" dirty="0">
                <a:solidFill>
                  <a:srgbClr val="5498E4"/>
                </a:solidFill>
                <a:ea typeface="+mn-ea"/>
                <a:cs typeface="+mn-cs"/>
              </a:rPr>
              <a:t>Architecturally, it looks like this</a:t>
            </a:r>
          </a:p>
        </p:txBody>
      </p:sp>
      <p:sp>
        <p:nvSpPr>
          <p:cNvPr id="88" name="Rectangle 87"/>
          <p:cNvSpPr/>
          <p:nvPr/>
        </p:nvSpPr>
        <p:spPr bwMode="auto">
          <a:xfrm>
            <a:off x="2124075" y="809625"/>
            <a:ext cx="5543550" cy="944563"/>
          </a:xfrm>
          <a:prstGeom prst="rect">
            <a:avLst/>
          </a:prstGeom>
          <a:solidFill>
            <a:srgbClr val="1F497D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99" b="1">
                <a:solidFill>
                  <a:srgbClr val="000000"/>
                </a:solidFill>
              </a:rPr>
              <a:t>Bluemix</a:t>
            </a:r>
            <a:endParaRPr lang="en-US" sz="825" b="1" dirty="0">
              <a:solidFill>
                <a:srgbClr val="000000"/>
              </a:solidFill>
            </a:endParaRPr>
          </a:p>
        </p:txBody>
      </p:sp>
      <p:cxnSp>
        <p:nvCxnSpPr>
          <p:cNvPr id="65" name="Straight Connector 64"/>
          <p:cNvCxnSpPr/>
          <p:nvPr/>
        </p:nvCxnSpPr>
        <p:spPr bwMode="auto">
          <a:xfrm>
            <a:off x="812800" y="2165350"/>
            <a:ext cx="6856413" cy="0"/>
          </a:xfrm>
          <a:prstGeom prst="line">
            <a:avLst/>
          </a:prstGeom>
          <a:ln w="279400" cmpd="sng"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 bwMode="auto">
          <a:xfrm>
            <a:off x="7250113" y="5637213"/>
            <a:ext cx="1176337" cy="2190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dirty="0">
                <a:solidFill>
                  <a:srgbClr val="EFF1F1"/>
                </a:solidFill>
                <a:latin typeface="Arial"/>
                <a:cs typeface="+mn-cs"/>
              </a:rPr>
              <a:t>IBM CONFIDENTIAL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3489325" y="3348038"/>
            <a:ext cx="866775" cy="587375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dirty="0">
                <a:solidFill>
                  <a:srgbClr val="44546A">
                    <a:lumMod val="20000"/>
                    <a:lumOff val="80000"/>
                  </a:srgbClr>
                </a:solidFill>
              </a:rPr>
              <a:t>UrbanCode 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dirty="0">
                <a:solidFill>
                  <a:srgbClr val="44546A">
                    <a:lumMod val="20000"/>
                    <a:lumOff val="80000"/>
                  </a:srgbClr>
                </a:solidFill>
              </a:rPr>
              <a:t>Build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4221163" y="2665413"/>
            <a:ext cx="1343025" cy="344487"/>
          </a:xfrm>
          <a:prstGeom prst="rect">
            <a:avLst/>
          </a:prstGeom>
          <a:solidFill>
            <a:srgbClr val="1F497D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dirty="0">
                <a:solidFill>
                  <a:srgbClr val="44546A">
                    <a:lumMod val="20000"/>
                    <a:lumOff val="80000"/>
                  </a:srgbClr>
                </a:solidFill>
              </a:rPr>
              <a:t>DevOps Connect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5383213" y="3344863"/>
            <a:ext cx="866775" cy="59055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dirty="0">
                <a:solidFill>
                  <a:srgbClr val="44546A">
                    <a:lumMod val="20000"/>
                    <a:lumOff val="80000"/>
                  </a:srgbClr>
                </a:solidFill>
              </a:rPr>
              <a:t>UrbanCode 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dirty="0">
                <a:solidFill>
                  <a:srgbClr val="44546A">
                    <a:lumMod val="20000"/>
                    <a:lumOff val="80000"/>
                  </a:srgbClr>
                </a:solidFill>
              </a:rPr>
              <a:t>Release</a:t>
            </a:r>
          </a:p>
        </p:txBody>
      </p:sp>
      <p:sp>
        <p:nvSpPr>
          <p:cNvPr id="44" name="Rectangle 43"/>
          <p:cNvSpPr/>
          <p:nvPr/>
        </p:nvSpPr>
        <p:spPr bwMode="auto">
          <a:xfrm>
            <a:off x="3614738" y="1038225"/>
            <a:ext cx="814387" cy="350838"/>
          </a:xfrm>
          <a:prstGeom prst="rect">
            <a:avLst/>
          </a:prstGeom>
          <a:solidFill>
            <a:srgbClr val="1F497D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b="1" dirty="0">
                <a:solidFill>
                  <a:srgbClr val="44546A">
                    <a:lumMod val="20000"/>
                    <a:lumOff val="80000"/>
                  </a:srgbClr>
                </a:solidFill>
              </a:rPr>
              <a:t>DevOps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b="1" dirty="0">
                <a:solidFill>
                  <a:srgbClr val="44546A">
                    <a:lumMod val="20000"/>
                    <a:lumOff val="80000"/>
                  </a:srgbClr>
                </a:solidFill>
              </a:rPr>
              <a:t>Insights</a:t>
            </a:r>
          </a:p>
        </p:txBody>
      </p:sp>
      <p:cxnSp>
        <p:nvCxnSpPr>
          <p:cNvPr id="49" name="Straight Arrow Connector 48"/>
          <p:cNvCxnSpPr/>
          <p:nvPr/>
        </p:nvCxnSpPr>
        <p:spPr bwMode="auto">
          <a:xfrm flipV="1">
            <a:off x="5016500" y="1817688"/>
            <a:ext cx="12700" cy="795337"/>
          </a:xfrm>
          <a:prstGeom prst="straightConnector1">
            <a:avLst/>
          </a:prstGeom>
          <a:ln w="12700" cmpd="sng">
            <a:solidFill>
              <a:schemeClr val="tx1"/>
            </a:solidFill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0" idx="0"/>
            <a:endCxn id="24" idx="2"/>
          </p:cNvCxnSpPr>
          <p:nvPr/>
        </p:nvCxnSpPr>
        <p:spPr bwMode="auto">
          <a:xfrm flipV="1">
            <a:off x="4884738" y="3009900"/>
            <a:ext cx="7937" cy="334963"/>
          </a:xfrm>
          <a:prstGeom prst="straightConnector1">
            <a:avLst/>
          </a:prstGeom>
          <a:ln w="12700" cmpd="sng">
            <a:solidFill>
              <a:schemeClr val="tx1"/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 bwMode="auto">
          <a:xfrm flipV="1">
            <a:off x="4029075" y="3013075"/>
            <a:ext cx="530225" cy="325438"/>
          </a:xfrm>
          <a:prstGeom prst="straightConnector1">
            <a:avLst/>
          </a:prstGeom>
          <a:ln w="12700" cmpd="sng">
            <a:solidFill>
              <a:schemeClr val="tx1"/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auto">
          <a:xfrm>
            <a:off x="4451350" y="3344863"/>
            <a:ext cx="866775" cy="59055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dirty="0">
                <a:solidFill>
                  <a:srgbClr val="44546A">
                    <a:lumMod val="20000"/>
                    <a:lumOff val="80000"/>
                  </a:srgbClr>
                </a:solidFill>
              </a:rPr>
              <a:t>UrbanCode 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dirty="0">
                <a:solidFill>
                  <a:srgbClr val="44546A">
                    <a:lumMod val="20000"/>
                    <a:lumOff val="80000"/>
                  </a:srgbClr>
                </a:solidFill>
              </a:rPr>
              <a:t>Deploy</a:t>
            </a:r>
          </a:p>
        </p:txBody>
      </p:sp>
      <p:cxnSp>
        <p:nvCxnSpPr>
          <p:cNvPr id="41" name="Straight Arrow Connector 40"/>
          <p:cNvCxnSpPr>
            <a:stCxn id="42" idx="0"/>
          </p:cNvCxnSpPr>
          <p:nvPr/>
        </p:nvCxnSpPr>
        <p:spPr bwMode="auto">
          <a:xfrm flipH="1" flipV="1">
            <a:off x="5256213" y="3009900"/>
            <a:ext cx="560387" cy="334963"/>
          </a:xfrm>
          <a:prstGeom prst="straightConnector1">
            <a:avLst/>
          </a:prstGeom>
          <a:ln w="12700" cmpd="sng">
            <a:solidFill>
              <a:schemeClr val="tx1"/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 bwMode="auto">
          <a:xfrm>
            <a:off x="985838" y="1125538"/>
            <a:ext cx="754062" cy="314325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dirty="0">
                <a:solidFill>
                  <a:srgbClr val="44546A">
                    <a:lumMod val="20000"/>
                    <a:lumOff val="80000"/>
                  </a:srgbClr>
                </a:solidFill>
              </a:rPr>
              <a:t>UC Mobile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dirty="0">
                <a:solidFill>
                  <a:srgbClr val="44546A">
                    <a:lumMod val="20000"/>
                    <a:lumOff val="80000"/>
                  </a:srgbClr>
                </a:solidFill>
              </a:rPr>
              <a:t>App</a:t>
            </a:r>
          </a:p>
        </p:txBody>
      </p:sp>
      <p:cxnSp>
        <p:nvCxnSpPr>
          <p:cNvPr id="61" name="Straight Arrow Connector 60"/>
          <p:cNvCxnSpPr>
            <a:endCxn id="60" idx="3"/>
          </p:cNvCxnSpPr>
          <p:nvPr/>
        </p:nvCxnSpPr>
        <p:spPr bwMode="auto">
          <a:xfrm flipH="1" flipV="1">
            <a:off x="1739900" y="1282700"/>
            <a:ext cx="815975" cy="3175"/>
          </a:xfrm>
          <a:prstGeom prst="straightConnector1">
            <a:avLst/>
          </a:prstGeom>
          <a:ln w="12700" cmpd="sng">
            <a:solidFill>
              <a:schemeClr val="tx1"/>
            </a:solidFill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 bwMode="auto">
          <a:xfrm>
            <a:off x="2587625" y="1038225"/>
            <a:ext cx="814388" cy="350838"/>
          </a:xfrm>
          <a:prstGeom prst="rect">
            <a:avLst/>
          </a:prstGeom>
          <a:solidFill>
            <a:srgbClr val="1F497D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dirty="0">
                <a:solidFill>
                  <a:srgbClr val="44546A">
                    <a:lumMod val="20000"/>
                    <a:lumOff val="80000"/>
                  </a:srgbClr>
                </a:solidFill>
              </a:rPr>
              <a:t>Mobile Services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4610100" y="1022350"/>
            <a:ext cx="814388" cy="350838"/>
          </a:xfrm>
          <a:prstGeom prst="rect">
            <a:avLst/>
          </a:prstGeom>
          <a:solidFill>
            <a:srgbClr val="1F497D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b="1" dirty="0">
                <a:solidFill>
                  <a:srgbClr val="44546A">
                    <a:lumMod val="20000"/>
                    <a:lumOff val="80000"/>
                  </a:srgbClr>
                </a:solidFill>
              </a:rPr>
              <a:t>Continuous Release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5641975" y="1022350"/>
            <a:ext cx="814388" cy="350838"/>
          </a:xfrm>
          <a:prstGeom prst="rect">
            <a:avLst/>
          </a:prstGeom>
          <a:solidFill>
            <a:srgbClr val="1F497D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b="1" dirty="0">
                <a:solidFill>
                  <a:srgbClr val="44546A">
                    <a:lumMod val="20000"/>
                    <a:lumOff val="80000"/>
                  </a:srgbClr>
                </a:solidFill>
              </a:rPr>
              <a:t>CI/CD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b="1" dirty="0">
                <a:solidFill>
                  <a:srgbClr val="44546A">
                    <a:lumMod val="20000"/>
                    <a:lumOff val="80000"/>
                  </a:srgbClr>
                </a:solidFill>
              </a:rPr>
              <a:t>Pipeline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6673850" y="1022350"/>
            <a:ext cx="814388" cy="350838"/>
          </a:xfrm>
          <a:prstGeom prst="rect">
            <a:avLst/>
          </a:prstGeom>
          <a:solidFill>
            <a:srgbClr val="1F497D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dirty="0">
                <a:solidFill>
                  <a:srgbClr val="44546A">
                    <a:lumMod val="20000"/>
                    <a:lumOff val="80000"/>
                  </a:srgbClr>
                </a:solidFill>
              </a:rPr>
              <a:t>Cloud Automation</a:t>
            </a:r>
          </a:p>
        </p:txBody>
      </p:sp>
      <p:pic>
        <p:nvPicPr>
          <p:cNvPr id="70677" name="Picture 26" descr="http://www.bitnie.com/wp-content/uploads/2013/02/vmware_vsphere_client_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660" y="4647634"/>
            <a:ext cx="211608" cy="210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TextBox 1"/>
          <p:cNvSpPr txBox="1">
            <a:spLocks noChangeArrowheads="1"/>
          </p:cNvSpPr>
          <p:nvPr/>
        </p:nvSpPr>
        <p:spPr bwMode="auto">
          <a:xfrm>
            <a:off x="3783013" y="4635500"/>
            <a:ext cx="479425" cy="26670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defTabSz="256283" fontAlgn="auto">
              <a:spcBef>
                <a:spcPct val="0"/>
              </a:spcBef>
              <a:spcAft>
                <a:spcPts val="0"/>
              </a:spcAft>
              <a:buClrTx/>
              <a:buFont typeface="Wingdings" panose="05000000000000000000" pitchFamily="2" charset="2"/>
              <a:buNone/>
              <a:defRPr/>
            </a:pPr>
            <a:r>
              <a:rPr lang="en-US" altLang="en-US" sz="563" b="1" dirty="0">
                <a:solidFill>
                  <a:srgbClr val="000000"/>
                </a:solidFill>
                <a:cs typeface="+mn-cs"/>
              </a:rPr>
              <a:t>VMware </a:t>
            </a:r>
            <a:r>
              <a:rPr lang="en-US" altLang="en-US" sz="563" b="1" dirty="0" err="1">
                <a:solidFill>
                  <a:srgbClr val="000000"/>
                </a:solidFill>
                <a:cs typeface="+mn-cs"/>
              </a:rPr>
              <a:t>vCenter</a:t>
            </a:r>
            <a:endParaRPr lang="en-US" altLang="en-US" sz="563" b="1" dirty="0">
              <a:solidFill>
                <a:srgbClr val="000000"/>
              </a:solidFill>
              <a:cs typeface="+mn-cs"/>
            </a:endParaRPr>
          </a:p>
        </p:txBody>
      </p:sp>
      <p:pic>
        <p:nvPicPr>
          <p:cNvPr id="70679" name="Picture 2" descr="C:\Users\mgoyal\AppData\Local\Microsoft\Windows\Temporary Internet Files\Content.IE5\ST56TFB6\MC900435242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196" y="4217118"/>
            <a:ext cx="264286" cy="522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6" name="Group 45"/>
          <p:cNvGrpSpPr>
            <a:grpSpLocks noChangeAspect="1"/>
          </p:cNvGrpSpPr>
          <p:nvPr/>
        </p:nvGrpSpPr>
        <p:grpSpPr bwMode="auto">
          <a:xfrm>
            <a:off x="4498881" y="4263089"/>
            <a:ext cx="415827" cy="271026"/>
            <a:chOff x="1467059" y="4632906"/>
            <a:chExt cx="1441069" cy="938905"/>
          </a:xfrm>
          <a:solidFill>
            <a:srgbClr val="FF0000"/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grpSpPr>
        <p:sp>
          <p:nvSpPr>
            <p:cNvPr id="47" name="Oval 46"/>
            <p:cNvSpPr>
              <a:spLocks noChangeAspect="1"/>
            </p:cNvSpPr>
            <p:nvPr/>
          </p:nvSpPr>
          <p:spPr bwMode="auto">
            <a:xfrm>
              <a:off x="1467059" y="5114611"/>
              <a:ext cx="457200" cy="457200"/>
            </a:xfrm>
            <a:prstGeom prst="ellipse">
              <a:avLst/>
            </a:prstGeom>
            <a:grp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 algn="ctr" defTabSz="252710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defRPr/>
              </a:pPr>
              <a:endParaRPr lang="en-US" sz="900">
                <a:solidFill>
                  <a:srgbClr val="000000"/>
                </a:solidFill>
                <a:latin typeface="Arial"/>
                <a:cs typeface="Arial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 bwMode="auto">
            <a:xfrm>
              <a:off x="2450927" y="5114610"/>
              <a:ext cx="457201" cy="457201"/>
            </a:xfrm>
            <a:prstGeom prst="ellipse">
              <a:avLst/>
            </a:prstGeom>
            <a:grp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 algn="ctr" defTabSz="252710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defRPr/>
              </a:pPr>
              <a:endParaRPr lang="en-US" sz="900">
                <a:solidFill>
                  <a:srgbClr val="000000"/>
                </a:solidFill>
                <a:latin typeface="Arial"/>
                <a:cs typeface="Arial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 bwMode="auto">
            <a:xfrm>
              <a:off x="1693764" y="4938329"/>
              <a:ext cx="283464" cy="283464"/>
            </a:xfrm>
            <a:prstGeom prst="ellipse">
              <a:avLst/>
            </a:prstGeom>
            <a:grp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 algn="ctr" defTabSz="252710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defRPr/>
              </a:pPr>
              <a:endParaRPr lang="en-US" sz="900">
                <a:solidFill>
                  <a:srgbClr val="000000"/>
                </a:solidFill>
                <a:latin typeface="Arial"/>
                <a:cs typeface="Arial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 bwMode="auto">
            <a:xfrm>
              <a:off x="1878203" y="4632906"/>
              <a:ext cx="822960" cy="822960"/>
            </a:xfrm>
            <a:prstGeom prst="ellipse">
              <a:avLst/>
            </a:prstGeom>
            <a:grp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 algn="ctr" defTabSz="252710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defRPr/>
              </a:pPr>
              <a:endParaRPr lang="en-US" sz="900">
                <a:solidFill>
                  <a:srgbClr val="000000"/>
                </a:solidFill>
                <a:latin typeface="Arial"/>
                <a:cs typeface="Arial" charset="0"/>
              </a:endParaRP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1695659" y="5104562"/>
              <a:ext cx="1005504" cy="467249"/>
            </a:xfrm>
            <a:prstGeom prst="rect">
              <a:avLst/>
            </a:prstGeom>
            <a:grp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 algn="ctr" defTabSz="252710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defRPr/>
              </a:pPr>
              <a:endParaRPr lang="en-US" sz="900">
                <a:solidFill>
                  <a:srgbClr val="000000"/>
                </a:solidFill>
                <a:latin typeface="Arial"/>
                <a:cs typeface="Arial" charset="0"/>
              </a:endParaRPr>
            </a:p>
          </p:txBody>
        </p:sp>
      </p:grpSp>
      <p:pic>
        <p:nvPicPr>
          <p:cNvPr id="70681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188" y="4565541"/>
            <a:ext cx="621428" cy="16792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82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873" y="4757577"/>
            <a:ext cx="472322" cy="18667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83" name="Picture 8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458" y="4576746"/>
            <a:ext cx="568750" cy="133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extBox 73"/>
          <p:cNvSpPr txBox="1">
            <a:spLocks noChangeArrowheads="1"/>
          </p:cNvSpPr>
          <p:nvPr/>
        </p:nvSpPr>
        <p:spPr bwMode="auto">
          <a:xfrm>
            <a:off x="4522788" y="4386263"/>
            <a:ext cx="427037" cy="179387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256283" fontAlgn="auto">
              <a:spcBef>
                <a:spcPct val="0"/>
              </a:spcBef>
              <a:spcAft>
                <a:spcPts val="0"/>
              </a:spcAft>
              <a:buClrTx/>
              <a:buFont typeface="Wingdings" panose="05000000000000000000" pitchFamily="2" charset="2"/>
              <a:buNone/>
              <a:defRPr/>
            </a:pPr>
            <a:r>
              <a:rPr lang="en-US" altLang="en-US" sz="563" b="1">
                <a:solidFill>
                  <a:srgbClr val="FFFFFF"/>
                </a:solidFill>
                <a:cs typeface="+mn-cs"/>
              </a:rPr>
              <a:t>Private</a:t>
            </a:r>
          </a:p>
        </p:txBody>
      </p:sp>
      <p:grpSp>
        <p:nvGrpSpPr>
          <p:cNvPr id="59" name="Group 58"/>
          <p:cNvGrpSpPr>
            <a:grpSpLocks noChangeAspect="1"/>
          </p:cNvGrpSpPr>
          <p:nvPr/>
        </p:nvGrpSpPr>
        <p:grpSpPr bwMode="auto">
          <a:xfrm>
            <a:off x="5059231" y="4255563"/>
            <a:ext cx="415827" cy="271026"/>
            <a:chOff x="1467059" y="4632906"/>
            <a:chExt cx="1441069" cy="938905"/>
          </a:xfrm>
          <a:solidFill>
            <a:srgbClr val="0070C0"/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grpSpPr>
        <p:sp>
          <p:nvSpPr>
            <p:cNvPr id="62" name="Oval 61"/>
            <p:cNvSpPr>
              <a:spLocks noChangeAspect="1"/>
            </p:cNvSpPr>
            <p:nvPr/>
          </p:nvSpPr>
          <p:spPr bwMode="auto">
            <a:xfrm>
              <a:off x="1467059" y="5114611"/>
              <a:ext cx="457200" cy="457200"/>
            </a:xfrm>
            <a:prstGeom prst="ellipse">
              <a:avLst/>
            </a:prstGeom>
            <a:grp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 algn="ctr" defTabSz="252710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defRPr/>
              </a:pPr>
              <a:endParaRPr lang="en-US" sz="900">
                <a:solidFill>
                  <a:srgbClr val="000000"/>
                </a:solidFill>
                <a:latin typeface="Arial"/>
                <a:cs typeface="Arial" charset="0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 bwMode="auto">
            <a:xfrm>
              <a:off x="2450927" y="5114610"/>
              <a:ext cx="457201" cy="457201"/>
            </a:xfrm>
            <a:prstGeom prst="ellipse">
              <a:avLst/>
            </a:prstGeom>
            <a:grp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 algn="ctr" defTabSz="252710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defRPr/>
              </a:pPr>
              <a:endParaRPr lang="en-US" sz="900">
                <a:solidFill>
                  <a:srgbClr val="000000"/>
                </a:solidFill>
                <a:latin typeface="Arial"/>
                <a:cs typeface="Arial" charset="0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 bwMode="auto">
            <a:xfrm>
              <a:off x="1693764" y="4938329"/>
              <a:ext cx="283464" cy="283464"/>
            </a:xfrm>
            <a:prstGeom prst="ellipse">
              <a:avLst/>
            </a:prstGeom>
            <a:grp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 algn="ctr" defTabSz="252710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defRPr/>
              </a:pPr>
              <a:endParaRPr lang="en-US" sz="900">
                <a:solidFill>
                  <a:srgbClr val="000000"/>
                </a:solidFill>
                <a:latin typeface="Arial"/>
                <a:cs typeface="Arial" charset="0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 bwMode="auto">
            <a:xfrm>
              <a:off x="1878203" y="4632906"/>
              <a:ext cx="822960" cy="822960"/>
            </a:xfrm>
            <a:prstGeom prst="ellipse">
              <a:avLst/>
            </a:prstGeom>
            <a:grp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 algn="ctr" defTabSz="252710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defRPr/>
              </a:pPr>
              <a:endParaRPr lang="en-US" sz="900">
                <a:solidFill>
                  <a:srgbClr val="000000"/>
                </a:solidFill>
                <a:latin typeface="Arial"/>
                <a:cs typeface="Arial" charset="0"/>
              </a:endParaRPr>
            </a:p>
          </p:txBody>
        </p:sp>
        <p:sp>
          <p:nvSpPr>
            <p:cNvPr id="68" name="Rectangle 67"/>
            <p:cNvSpPr/>
            <p:nvPr/>
          </p:nvSpPr>
          <p:spPr bwMode="auto">
            <a:xfrm>
              <a:off x="1695659" y="5104562"/>
              <a:ext cx="1005504" cy="467249"/>
            </a:xfrm>
            <a:prstGeom prst="rect">
              <a:avLst/>
            </a:prstGeom>
            <a:grp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 algn="ctr" defTabSz="252710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defRPr/>
              </a:pPr>
              <a:endParaRPr lang="en-US" sz="900">
                <a:solidFill>
                  <a:srgbClr val="000000"/>
                </a:solidFill>
                <a:latin typeface="Arial"/>
                <a:cs typeface="Arial" charset="0"/>
              </a:endParaRPr>
            </a:p>
          </p:txBody>
        </p:sp>
      </p:grpSp>
      <p:sp>
        <p:nvSpPr>
          <p:cNvPr id="69" name="TextBox 81"/>
          <p:cNvSpPr txBox="1">
            <a:spLocks noChangeArrowheads="1"/>
          </p:cNvSpPr>
          <p:nvPr/>
        </p:nvSpPr>
        <p:spPr bwMode="auto">
          <a:xfrm>
            <a:off x="5108575" y="4375150"/>
            <a:ext cx="404813" cy="17938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256283" fontAlgn="auto">
              <a:spcBef>
                <a:spcPct val="0"/>
              </a:spcBef>
              <a:spcAft>
                <a:spcPts val="0"/>
              </a:spcAft>
              <a:buClrTx/>
              <a:buFont typeface="Wingdings" panose="05000000000000000000" pitchFamily="2" charset="2"/>
              <a:buNone/>
              <a:defRPr/>
            </a:pPr>
            <a:r>
              <a:rPr lang="en-US" altLang="en-US" sz="563" b="1">
                <a:solidFill>
                  <a:srgbClr val="FFFFFF"/>
                </a:solidFill>
                <a:cs typeface="+mn-cs"/>
              </a:rPr>
              <a:t>Public</a:t>
            </a:r>
          </a:p>
        </p:txBody>
      </p:sp>
      <p:sp>
        <p:nvSpPr>
          <p:cNvPr id="70" name="TextBox 82"/>
          <p:cNvSpPr txBox="1">
            <a:spLocks noChangeArrowheads="1"/>
          </p:cNvSpPr>
          <p:nvPr/>
        </p:nvSpPr>
        <p:spPr bwMode="auto">
          <a:xfrm>
            <a:off x="3922713" y="4257675"/>
            <a:ext cx="561975" cy="24923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defTabSz="256283" fontAlgn="auto">
              <a:spcBef>
                <a:spcPct val="0"/>
              </a:spcBef>
              <a:spcAft>
                <a:spcPts val="0"/>
              </a:spcAft>
              <a:buClrTx/>
              <a:buFont typeface="Wingdings" panose="05000000000000000000" pitchFamily="2" charset="2"/>
              <a:buNone/>
              <a:defRPr/>
            </a:pPr>
            <a:r>
              <a:rPr lang="en-US" altLang="en-US" sz="506" b="1">
                <a:solidFill>
                  <a:srgbClr val="000000"/>
                </a:solidFill>
                <a:cs typeface="+mn-cs"/>
              </a:rPr>
              <a:t>Virtual Datacenter</a:t>
            </a:r>
          </a:p>
        </p:txBody>
      </p:sp>
      <p:pic>
        <p:nvPicPr>
          <p:cNvPr id="70688" name="Picture 10" descr="http://www.curogens.com/wp-content/uploads/2015/10/Microsoft-Azure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834" y="4753029"/>
            <a:ext cx="511648" cy="171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ounded Rectangle 3"/>
          <p:cNvSpPr/>
          <p:nvPr/>
        </p:nvSpPr>
        <p:spPr bwMode="auto">
          <a:xfrm>
            <a:off x="2587625" y="1481138"/>
            <a:ext cx="4953000" cy="20478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685800">
              <a:lnSpc>
                <a:spcPct val="90000"/>
              </a:lnSpc>
              <a:defRPr/>
            </a:pPr>
            <a:r>
              <a:rPr lang="en-US" sz="1050" b="1" dirty="0">
                <a:solidFill>
                  <a:srgbClr val="000000"/>
                </a:solidFill>
              </a:rPr>
              <a:t>Open Toolchain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1">
      <a:dk1>
        <a:sysClr val="windowText" lastClr="000000"/>
      </a:dk1>
      <a:lt1>
        <a:sysClr val="window" lastClr="FFFFFF"/>
      </a:lt1>
      <a:dk2>
        <a:srgbClr val="00368D"/>
      </a:dk2>
      <a:lt2>
        <a:srgbClr val="00B0E8"/>
      </a:lt2>
      <a:accent1>
        <a:srgbClr val="00CCE1"/>
      </a:accent1>
      <a:accent2>
        <a:srgbClr val="2BA3A5"/>
      </a:accent2>
      <a:accent3>
        <a:srgbClr val="00D6CC"/>
      </a:accent3>
      <a:accent4>
        <a:srgbClr val="1D7F88"/>
      </a:accent4>
      <a:accent5>
        <a:srgbClr val="00DCA8"/>
      </a:accent5>
      <a:accent6>
        <a:srgbClr val="00C0A5"/>
      </a:accent6>
      <a:hlink>
        <a:srgbClr val="007F6A"/>
      </a:hlink>
      <a:folHlink>
        <a:srgbClr val="00555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972</Words>
  <Application>Microsoft Office PowerPoint</Application>
  <PresentationFormat>On-screen Show (16:9)</PresentationFormat>
  <Paragraphs>199</Paragraphs>
  <Slides>24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Continuous Delivery</vt:lpstr>
      <vt:lpstr>Continuous Release</vt:lpstr>
      <vt:lpstr>PowerPoint Presentation</vt:lpstr>
      <vt:lpstr>PowerPoint Presentation</vt:lpstr>
      <vt:lpstr>PowerPoint Presentation</vt:lpstr>
      <vt:lpstr>Cloud Platform Support</vt:lpstr>
      <vt:lpstr>Google Cloud Platform Support</vt:lpstr>
      <vt:lpstr>VMWare Enhancements</vt:lpstr>
      <vt:lpstr>Migrating IIS Workloads to the Cloud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Naveen Kumar Chinnireddy</dc:creator>
  <cp:lastModifiedBy>Naveen Kumar Chinnireddy</cp:lastModifiedBy>
  <cp:revision>3</cp:revision>
  <dcterms:modified xsi:type="dcterms:W3CDTF">2017-04-07T09:03:22Z</dcterms:modified>
</cp:coreProperties>
</file>